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9"/>
  </p:notesMasterIdLst>
  <p:handoutMasterIdLst>
    <p:handoutMasterId r:id="rId20"/>
  </p:handoutMasterIdLst>
  <p:sldIdLst>
    <p:sldId id="256" r:id="rId5"/>
    <p:sldId id="2147374968" r:id="rId6"/>
    <p:sldId id="257" r:id="rId7"/>
    <p:sldId id="2147374977" r:id="rId8"/>
    <p:sldId id="1003" r:id="rId9"/>
    <p:sldId id="1004" r:id="rId10"/>
    <p:sldId id="2147374978" r:id="rId11"/>
    <p:sldId id="2147374979" r:id="rId12"/>
    <p:sldId id="2147374980" r:id="rId13"/>
    <p:sldId id="2147374974" r:id="rId14"/>
    <p:sldId id="2147374982" r:id="rId15"/>
    <p:sldId id="305" r:id="rId16"/>
    <p:sldId id="2147374983" r:id="rId17"/>
    <p:sldId id="304" r:id="rId18"/>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Fira Sans Extra Condensed" panose="020B0604020202020204" charset="0"/>
      <p:regular r:id="rId27"/>
      <p:bold r:id="rId28"/>
      <p:italic r:id="rId29"/>
      <p:boldItalic r:id="rId30"/>
    </p:embeddedFont>
    <p:embeddedFont>
      <p:font typeface="MS PGothic" panose="020B0600070205080204" pitchFamily="34" charset="-128"/>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9"/>
    <a:srgbClr val="BA0C2F"/>
    <a:srgbClr val="41ABE6"/>
    <a:srgbClr val="A7C6ED"/>
    <a:srgbClr val="00667D"/>
    <a:srgbClr val="DBC637"/>
    <a:srgbClr val="26CAD3"/>
    <a:srgbClr val="00AA88"/>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ECE35A-EED3-427D-9D60-4F56E8162376}">
  <a:tblStyle styleId="{6AECE35A-EED3-427D-9D60-4F56E816237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6A1B10-B252-4223-B86F-04C9745F295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snapToGrid="0">
      <p:cViewPr varScale="1">
        <p:scale>
          <a:sx n="93" d="100"/>
          <a:sy n="93" d="100"/>
        </p:scale>
        <p:origin x="660" y="78"/>
      </p:cViewPr>
      <p:guideLst/>
    </p:cSldViewPr>
  </p:slideViewPr>
  <p:notesTextViewPr>
    <p:cViewPr>
      <p:scale>
        <a:sx n="1" d="1"/>
        <a:sy n="1" d="1"/>
      </p:scale>
      <p:origin x="0" y="0"/>
    </p:cViewPr>
  </p:notesTextViewPr>
  <p:notesViewPr>
    <p:cSldViewPr snapToGrid="0">
      <p:cViewPr varScale="1">
        <p:scale>
          <a:sx n="68" d="100"/>
          <a:sy n="68" d="100"/>
        </p:scale>
        <p:origin x="302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 Singh" userId="0ce063f9-b3f1-448e-874f-2fa1043a2606" providerId="ADAL" clId="{9D85A77D-E991-44F0-9C30-F82E9E08F8DD}"/>
  </pc:docChgLst>
  <pc:docChgLst>
    <pc:chgData name="Prem Singh" userId="0ce063f9-b3f1-448e-874f-2fa1043a2606" providerId="ADAL" clId="{3DC27572-9595-4647-903F-B90549FCBFFC}"/>
    <pc:docChg chg="addSld delSld modSld">
      <pc:chgData name="Prem Singh" userId="0ce063f9-b3f1-448e-874f-2fa1043a2606" providerId="ADAL" clId="{3DC27572-9595-4647-903F-B90549FCBFFC}" dt="2022-01-04T04:20:38.967" v="64" actId="14100"/>
      <pc:docMkLst>
        <pc:docMk/>
      </pc:docMkLst>
      <pc:sldChg chg="del">
        <pc:chgData name="Prem Singh" userId="0ce063f9-b3f1-448e-874f-2fa1043a2606" providerId="ADAL" clId="{3DC27572-9595-4647-903F-B90549FCBFFC}" dt="2022-01-03T10:24:31.198" v="7" actId="2696"/>
        <pc:sldMkLst>
          <pc:docMk/>
          <pc:sldMk cId="2439246433" sldId="265"/>
        </pc:sldMkLst>
      </pc:sldChg>
      <pc:sldChg chg="del">
        <pc:chgData name="Prem Singh" userId="0ce063f9-b3f1-448e-874f-2fa1043a2606" providerId="ADAL" clId="{3DC27572-9595-4647-903F-B90549FCBFFC}" dt="2022-01-03T10:24:27.601" v="0" actId="2696"/>
        <pc:sldMkLst>
          <pc:docMk/>
          <pc:sldMk cId="945750361" sldId="306"/>
        </pc:sldMkLst>
      </pc:sldChg>
      <pc:sldChg chg="del">
        <pc:chgData name="Prem Singh" userId="0ce063f9-b3f1-448e-874f-2fa1043a2606" providerId="ADAL" clId="{3DC27572-9595-4647-903F-B90549FCBFFC}" dt="2022-01-03T10:24:28.175" v="2" actId="2696"/>
        <pc:sldMkLst>
          <pc:docMk/>
          <pc:sldMk cId="1130662516" sldId="307"/>
        </pc:sldMkLst>
      </pc:sldChg>
      <pc:sldChg chg="del">
        <pc:chgData name="Prem Singh" userId="0ce063f9-b3f1-448e-874f-2fa1043a2606" providerId="ADAL" clId="{3DC27572-9595-4647-903F-B90549FCBFFC}" dt="2022-01-03T10:24:28.917" v="3" actId="2696"/>
        <pc:sldMkLst>
          <pc:docMk/>
          <pc:sldMk cId="3068691337" sldId="2147374714"/>
        </pc:sldMkLst>
      </pc:sldChg>
      <pc:sldChg chg="del">
        <pc:chgData name="Prem Singh" userId="0ce063f9-b3f1-448e-874f-2fa1043a2606" providerId="ADAL" clId="{3DC27572-9595-4647-903F-B90549FCBFFC}" dt="2022-01-03T10:24:29.572" v="4" actId="2696"/>
        <pc:sldMkLst>
          <pc:docMk/>
          <pc:sldMk cId="3758199414" sldId="2147374715"/>
        </pc:sldMkLst>
      </pc:sldChg>
      <pc:sldChg chg="del">
        <pc:chgData name="Prem Singh" userId="0ce063f9-b3f1-448e-874f-2fa1043a2606" providerId="ADAL" clId="{3DC27572-9595-4647-903F-B90549FCBFFC}" dt="2022-01-03T10:24:36.808" v="15" actId="2696"/>
        <pc:sldMkLst>
          <pc:docMk/>
          <pc:sldMk cId="2817520178" sldId="2147374719"/>
        </pc:sldMkLst>
      </pc:sldChg>
      <pc:sldChg chg="del">
        <pc:chgData name="Prem Singh" userId="0ce063f9-b3f1-448e-874f-2fa1043a2606" providerId="ADAL" clId="{3DC27572-9595-4647-903F-B90549FCBFFC}" dt="2022-01-03T10:24:36.431" v="14" actId="2696"/>
        <pc:sldMkLst>
          <pc:docMk/>
          <pc:sldMk cId="1545919508" sldId="2147374894"/>
        </pc:sldMkLst>
      </pc:sldChg>
      <pc:sldChg chg="del">
        <pc:chgData name="Prem Singh" userId="0ce063f9-b3f1-448e-874f-2fa1043a2606" providerId="ADAL" clId="{3DC27572-9595-4647-903F-B90549FCBFFC}" dt="2022-01-03T10:24:30.107" v="5" actId="2696"/>
        <pc:sldMkLst>
          <pc:docMk/>
          <pc:sldMk cId="4182946337" sldId="2147374946"/>
        </pc:sldMkLst>
      </pc:sldChg>
      <pc:sldChg chg="del">
        <pc:chgData name="Prem Singh" userId="0ce063f9-b3f1-448e-874f-2fa1043a2606" providerId="ADAL" clId="{3DC27572-9595-4647-903F-B90549FCBFFC}" dt="2022-01-03T10:24:30.652" v="6" actId="2696"/>
        <pc:sldMkLst>
          <pc:docMk/>
          <pc:sldMk cId="3463085444" sldId="2147374947"/>
        </pc:sldMkLst>
      </pc:sldChg>
      <pc:sldChg chg="del">
        <pc:chgData name="Prem Singh" userId="0ce063f9-b3f1-448e-874f-2fa1043a2606" providerId="ADAL" clId="{3DC27572-9595-4647-903F-B90549FCBFFC}" dt="2022-01-03T10:24:35.123" v="12" actId="2696"/>
        <pc:sldMkLst>
          <pc:docMk/>
          <pc:sldMk cId="3267479750" sldId="2147374954"/>
        </pc:sldMkLst>
      </pc:sldChg>
      <pc:sldChg chg="del">
        <pc:chgData name="Prem Singh" userId="0ce063f9-b3f1-448e-874f-2fa1043a2606" providerId="ADAL" clId="{3DC27572-9595-4647-903F-B90549FCBFFC}" dt="2022-01-03T10:24:31.820" v="8" actId="2696"/>
        <pc:sldMkLst>
          <pc:docMk/>
          <pc:sldMk cId="1365185922" sldId="2147374961"/>
        </pc:sldMkLst>
      </pc:sldChg>
      <pc:sldChg chg="del">
        <pc:chgData name="Prem Singh" userId="0ce063f9-b3f1-448e-874f-2fa1043a2606" providerId="ADAL" clId="{3DC27572-9595-4647-903F-B90549FCBFFC}" dt="2022-01-03T10:24:32.419" v="9" actId="2696"/>
        <pc:sldMkLst>
          <pc:docMk/>
          <pc:sldMk cId="3036178034" sldId="2147374962"/>
        </pc:sldMkLst>
      </pc:sldChg>
      <pc:sldChg chg="del">
        <pc:chgData name="Prem Singh" userId="0ce063f9-b3f1-448e-874f-2fa1043a2606" providerId="ADAL" clId="{3DC27572-9595-4647-903F-B90549FCBFFC}" dt="2022-01-03T10:24:33.925" v="10" actId="2696"/>
        <pc:sldMkLst>
          <pc:docMk/>
          <pc:sldMk cId="1194401101" sldId="2147374963"/>
        </pc:sldMkLst>
      </pc:sldChg>
      <pc:sldChg chg="del">
        <pc:chgData name="Prem Singh" userId="0ce063f9-b3f1-448e-874f-2fa1043a2606" providerId="ADAL" clId="{3DC27572-9595-4647-903F-B90549FCBFFC}" dt="2022-01-03T10:24:34.494" v="11" actId="2696"/>
        <pc:sldMkLst>
          <pc:docMk/>
          <pc:sldMk cId="1758599438" sldId="2147374964"/>
        </pc:sldMkLst>
      </pc:sldChg>
      <pc:sldChg chg="del">
        <pc:chgData name="Prem Singh" userId="0ce063f9-b3f1-448e-874f-2fa1043a2606" providerId="ADAL" clId="{3DC27572-9595-4647-903F-B90549FCBFFC}" dt="2022-01-03T10:24:35.671" v="13" actId="2696"/>
        <pc:sldMkLst>
          <pc:docMk/>
          <pc:sldMk cId="2922378816" sldId="2147374969"/>
        </pc:sldMkLst>
      </pc:sldChg>
      <pc:sldChg chg="del">
        <pc:chgData name="Prem Singh" userId="0ce063f9-b3f1-448e-874f-2fa1043a2606" providerId="ADAL" clId="{3DC27572-9595-4647-903F-B90549FCBFFC}" dt="2022-01-03T10:24:38.286" v="18" actId="2696"/>
        <pc:sldMkLst>
          <pc:docMk/>
          <pc:sldMk cId="2427982927" sldId="2147374970"/>
        </pc:sldMkLst>
      </pc:sldChg>
      <pc:sldChg chg="del">
        <pc:chgData name="Prem Singh" userId="0ce063f9-b3f1-448e-874f-2fa1043a2606" providerId="ADAL" clId="{3DC27572-9595-4647-903F-B90549FCBFFC}" dt="2022-01-03T10:24:38.446" v="19" actId="2696"/>
        <pc:sldMkLst>
          <pc:docMk/>
          <pc:sldMk cId="2199285968" sldId="2147374971"/>
        </pc:sldMkLst>
      </pc:sldChg>
      <pc:sldChg chg="del">
        <pc:chgData name="Prem Singh" userId="0ce063f9-b3f1-448e-874f-2fa1043a2606" providerId="ADAL" clId="{3DC27572-9595-4647-903F-B90549FCBFFC}" dt="2022-01-03T10:24:38.584" v="20" actId="2696"/>
        <pc:sldMkLst>
          <pc:docMk/>
          <pc:sldMk cId="3622226634" sldId="2147374972"/>
        </pc:sldMkLst>
      </pc:sldChg>
      <pc:sldChg chg="del">
        <pc:chgData name="Prem Singh" userId="0ce063f9-b3f1-448e-874f-2fa1043a2606" providerId="ADAL" clId="{3DC27572-9595-4647-903F-B90549FCBFFC}" dt="2022-01-03T10:24:39.942" v="21" actId="2696"/>
        <pc:sldMkLst>
          <pc:docMk/>
          <pc:sldMk cId="236582889" sldId="2147374973"/>
        </pc:sldMkLst>
      </pc:sldChg>
      <pc:sldChg chg="del">
        <pc:chgData name="Prem Singh" userId="0ce063f9-b3f1-448e-874f-2fa1043a2606" providerId="ADAL" clId="{3DC27572-9595-4647-903F-B90549FCBFFC}" dt="2022-01-03T10:24:38.081" v="17" actId="2696"/>
        <pc:sldMkLst>
          <pc:docMk/>
          <pc:sldMk cId="3015523744" sldId="2147374975"/>
        </pc:sldMkLst>
      </pc:sldChg>
      <pc:sldChg chg="del">
        <pc:chgData name="Prem Singh" userId="0ce063f9-b3f1-448e-874f-2fa1043a2606" providerId="ADAL" clId="{3DC27572-9595-4647-903F-B90549FCBFFC}" dt="2022-01-03T10:24:37.558" v="16" actId="2696"/>
        <pc:sldMkLst>
          <pc:docMk/>
          <pc:sldMk cId="3473806727" sldId="2147374976"/>
        </pc:sldMkLst>
      </pc:sldChg>
      <pc:sldChg chg="del">
        <pc:chgData name="Prem Singh" userId="0ce063f9-b3f1-448e-874f-2fa1043a2606" providerId="ADAL" clId="{3DC27572-9595-4647-903F-B90549FCBFFC}" dt="2022-01-03T10:25:06.806" v="22" actId="2696"/>
        <pc:sldMkLst>
          <pc:docMk/>
          <pc:sldMk cId="2001669600" sldId="2147374981"/>
        </pc:sldMkLst>
      </pc:sldChg>
      <pc:sldChg chg="addSp delSp modSp add">
        <pc:chgData name="Prem Singh" userId="0ce063f9-b3f1-448e-874f-2fa1043a2606" providerId="ADAL" clId="{3DC27572-9595-4647-903F-B90549FCBFFC}" dt="2022-01-04T04:20:38.967" v="64" actId="14100"/>
        <pc:sldMkLst>
          <pc:docMk/>
          <pc:sldMk cId="1605832522" sldId="2147374983"/>
        </pc:sldMkLst>
        <pc:spChg chg="add del">
          <ac:chgData name="Prem Singh" userId="0ce063f9-b3f1-448e-874f-2fa1043a2606" providerId="ADAL" clId="{3DC27572-9595-4647-903F-B90549FCBFFC}" dt="2022-01-04T04:19:46.397" v="57"/>
          <ac:spMkLst>
            <pc:docMk/>
            <pc:sldMk cId="1605832522" sldId="2147374983"/>
            <ac:spMk id="4" creationId="{AB985C98-1397-4DD5-9621-5F55B5E40BDB}"/>
          </ac:spMkLst>
        </pc:spChg>
        <pc:graphicFrameChg chg="add mod modGraphic">
          <ac:chgData name="Prem Singh" userId="0ce063f9-b3f1-448e-874f-2fa1043a2606" providerId="ADAL" clId="{3DC27572-9595-4647-903F-B90549FCBFFC}" dt="2022-01-04T04:14:15.898" v="55" actId="1076"/>
          <ac:graphicFrameMkLst>
            <pc:docMk/>
            <pc:sldMk cId="1605832522" sldId="2147374983"/>
            <ac:graphicFrameMk id="3" creationId="{944C9EAB-5EB5-413D-A4BD-324CD1678D14}"/>
          </ac:graphicFrameMkLst>
        </pc:graphicFrameChg>
        <pc:graphicFrameChg chg="add mod">
          <ac:chgData name="Prem Singh" userId="0ce063f9-b3f1-448e-874f-2fa1043a2606" providerId="ADAL" clId="{3DC27572-9595-4647-903F-B90549FCBFFC}" dt="2022-01-04T04:20:38.967" v="64" actId="14100"/>
          <ac:graphicFrameMkLst>
            <pc:docMk/>
            <pc:sldMk cId="1605832522" sldId="2147374983"/>
            <ac:graphicFrameMk id="5" creationId="{352DA90D-B81B-449A-A1DF-4B0CCB29706C}"/>
          </ac:graphicFrameMkLst>
        </pc:graphicFrameChg>
      </pc:sldChg>
      <pc:sldChg chg="del">
        <pc:chgData name="Prem Singh" userId="0ce063f9-b3f1-448e-874f-2fa1043a2606" providerId="ADAL" clId="{3DC27572-9595-4647-903F-B90549FCBFFC}" dt="2022-01-03T10:25:10.345" v="23" actId="2696"/>
        <pc:sldMkLst>
          <pc:docMk/>
          <pc:sldMk cId="3516107815" sldId="2147374983"/>
        </pc:sldMkLst>
      </pc:sldChg>
      <pc:sldMasterChg chg="delSldLayout">
        <pc:chgData name="Prem Singh" userId="0ce063f9-b3f1-448e-874f-2fa1043a2606" providerId="ADAL" clId="{3DC27572-9595-4647-903F-B90549FCBFFC}" dt="2022-01-03T10:24:27.601" v="1" actId="2696"/>
        <pc:sldMasterMkLst>
          <pc:docMk/>
          <pc:sldMasterMk cId="2363568552" sldId="2147483659"/>
        </pc:sldMasterMkLst>
        <pc:sldLayoutChg chg="del">
          <pc:chgData name="Prem Singh" userId="0ce063f9-b3f1-448e-874f-2fa1043a2606" providerId="ADAL" clId="{3DC27572-9595-4647-903F-B90549FCBFFC}" dt="2022-01-03T10:24:27.601" v="1" actId="2696"/>
          <pc:sldLayoutMkLst>
            <pc:docMk/>
            <pc:sldMasterMk cId="2363568552" sldId="2147483659"/>
            <pc:sldLayoutMk cId="2643792180" sldId="2147483666"/>
          </pc:sldLayoutMkLst>
        </pc:sldLayoutChg>
      </pc:sldMasterChg>
    </pc:docChg>
  </pc:docChgLst>
  <pc:docChgLst>
    <pc:chgData name="Prem Singh" userId="0ce063f9-b3f1-448e-874f-2fa1043a2606" providerId="ADAL" clId="{5D08947B-D218-4765-A93E-74C461E125EB}"/>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1EB468-DD56-4A80-A9CE-92EE0EBAB926}" type="datetimeFigureOut">
              <a:rPr lang="en-GB" smtClean="0"/>
              <a:t>02/02/2022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EF0B73-AFF7-4158-8370-D2E4D9548935}" type="slidenum">
              <a:rPr lang="en-GB" smtClean="0"/>
              <a:t>‹#›</a:t>
            </a:fld>
            <a:endParaRPr lang="en-GB"/>
          </a:p>
        </p:txBody>
      </p:sp>
    </p:spTree>
    <p:extLst>
      <p:ext uri="{BB962C8B-B14F-4D97-AF65-F5344CB8AC3E}">
        <p14:creationId xmlns:p14="http://schemas.microsoft.com/office/powerpoint/2010/main" val="325047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23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073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6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57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49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3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7210" y="1054101"/>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167210" y="275118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11C9B9-BB10-4649-B5DF-C7204502A9C3}"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43634" y="4844654"/>
            <a:ext cx="584825" cy="273844"/>
          </a:xfrm>
        </p:spPr>
        <p:txBody>
          <a:bodyPr/>
          <a:lstStyle/>
          <a:p>
            <a:fld id="{2DE9C348-85DB-4B1F-9F08-1C46C4037874}" type="slidenum">
              <a:rPr lang="en-US" smtClean="0"/>
              <a:t>‹#›</a:t>
            </a:fld>
            <a:endParaRPr lang="en-US"/>
          </a:p>
        </p:txBody>
      </p:sp>
    </p:spTree>
    <p:extLst>
      <p:ext uri="{BB962C8B-B14F-4D97-AF65-F5344CB8AC3E}">
        <p14:creationId xmlns:p14="http://schemas.microsoft.com/office/powerpoint/2010/main" val="335307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325" y="202066"/>
            <a:ext cx="6683765" cy="559253"/>
          </a:xfrm>
        </p:spPr>
        <p:txBody>
          <a:bodyPr/>
          <a:lstStyle/>
          <a:p>
            <a:r>
              <a:rPr lang="en-US" dirty="0"/>
              <a:t>Click to edit Master title style</a:t>
            </a:r>
          </a:p>
        </p:txBody>
      </p:sp>
      <p:sp>
        <p:nvSpPr>
          <p:cNvPr id="3" name="Content Placeholder 2"/>
          <p:cNvSpPr>
            <a:spLocks noGrp="1"/>
          </p:cNvSpPr>
          <p:nvPr>
            <p:ph idx="1"/>
          </p:nvPr>
        </p:nvSpPr>
        <p:spPr>
          <a:xfrm>
            <a:off x="819540" y="928688"/>
            <a:ext cx="6686550" cy="2833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11C9B9-BB10-4649-B5DF-C7204502A9C3}"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9C348-85DB-4B1F-9F08-1C46C4037874}" type="slidenum">
              <a:rPr lang="en-US" smtClean="0"/>
              <a:t>‹#›</a:t>
            </a:fld>
            <a:endParaRPr lang="en-US"/>
          </a:p>
        </p:txBody>
      </p:sp>
    </p:spTree>
    <p:extLst>
      <p:ext uri="{BB962C8B-B14F-4D97-AF65-F5344CB8AC3E}">
        <p14:creationId xmlns:p14="http://schemas.microsoft.com/office/powerpoint/2010/main" val="36353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1C9B9-BB10-4649-B5DF-C7204502A9C3}"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9C348-85DB-4B1F-9F08-1C46C4037874}" type="slidenum">
              <a:rPr lang="en-US" smtClean="0"/>
              <a:t>‹#›</a:t>
            </a:fld>
            <a:endParaRPr lang="en-US"/>
          </a:p>
        </p:txBody>
      </p:sp>
    </p:spTree>
    <p:extLst>
      <p:ext uri="{BB962C8B-B14F-4D97-AF65-F5344CB8AC3E}">
        <p14:creationId xmlns:p14="http://schemas.microsoft.com/office/powerpoint/2010/main" val="185038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7" name="Date Placeholder 16"/>
          <p:cNvSpPr>
            <a:spLocks noGrp="1"/>
          </p:cNvSpPr>
          <p:nvPr>
            <p:ph type="dt" sz="half" idx="10"/>
          </p:nvPr>
        </p:nvSpPr>
        <p:spPr/>
        <p:txBody>
          <a:bodyPr/>
          <a:lstStyle/>
          <a:p>
            <a:pPr eaLnBrk="0" fontAlgn="base" hangingPunct="0">
              <a:spcBef>
                <a:spcPct val="0"/>
              </a:spcBef>
              <a:spcAft>
                <a:spcPct val="0"/>
              </a:spcAft>
              <a:defRPr/>
            </a:pPr>
            <a:fld id="{7998CB1D-5B25-49BE-BA87-B7C0C85D5B87}" type="datetime1">
              <a:rPr lang="en-US" smtClean="0">
                <a:latin typeface="Arial" panose="020B0604020202020204" pitchFamily="34" charset="0"/>
                <a:ea typeface="MS PGothic" panose="020B0600070205080204" pitchFamily="34" charset="-128"/>
              </a:rPr>
              <a:pPr eaLnBrk="0" fontAlgn="base" hangingPunct="0">
                <a:spcBef>
                  <a:spcPct val="0"/>
                </a:spcBef>
                <a:spcAft>
                  <a:spcPct val="0"/>
                </a:spcAft>
                <a:defRPr/>
              </a:pPr>
              <a:t>2/2/2022</a:t>
            </a:fld>
            <a:endParaRPr lang="en-US">
              <a:latin typeface="Arial" panose="020B0604020202020204" pitchFamily="34" charset="0"/>
              <a:ea typeface="MS PGothic" panose="020B0600070205080204" pitchFamily="34" charset="-128"/>
            </a:endParaRPr>
          </a:p>
        </p:txBody>
      </p:sp>
      <p:sp>
        <p:nvSpPr>
          <p:cNvPr id="18" name="Footer Placeholder 17"/>
          <p:cNvSpPr>
            <a:spLocks noGrp="1"/>
          </p:cNvSpPr>
          <p:nvPr>
            <p:ph type="ftr" sz="quarter" idx="11"/>
          </p:nvPr>
        </p:nvSpPr>
        <p:spPr/>
        <p:txBody>
          <a:bodyPr/>
          <a:lstStyle/>
          <a:p>
            <a:pPr eaLnBrk="0" fontAlgn="base" hangingPunct="0">
              <a:spcBef>
                <a:spcPct val="0"/>
              </a:spcBef>
              <a:spcAft>
                <a:spcPct val="0"/>
              </a:spcAft>
              <a:defRPr/>
            </a:pPr>
            <a:r>
              <a:rPr lang="en-US">
                <a:latin typeface="Arial" panose="020B0604020202020204" pitchFamily="34" charset="0"/>
                <a:ea typeface="MS PGothic" panose="020B0600070205080204" pitchFamily="34" charset="-128"/>
              </a:rPr>
              <a:t>Reaching Impact, Saturation, and Epidemic Control (RISE)</a:t>
            </a:r>
          </a:p>
        </p:txBody>
      </p:sp>
      <p:sp>
        <p:nvSpPr>
          <p:cNvPr id="19" name="Slide Number Placeholder 18"/>
          <p:cNvSpPr>
            <a:spLocks noGrp="1"/>
          </p:cNvSpPr>
          <p:nvPr>
            <p:ph type="sldNum" sz="quarter" idx="12"/>
          </p:nvPr>
        </p:nvSpPr>
        <p:spPr/>
        <p:txBody>
          <a:bodyPr/>
          <a:lstStyle/>
          <a:p>
            <a:pPr eaLnBrk="0" fontAlgn="base" hangingPunct="0">
              <a:spcBef>
                <a:spcPct val="0"/>
              </a:spcBef>
              <a:spcAft>
                <a:spcPct val="0"/>
              </a:spcAft>
            </a:pPr>
            <a:fld id="{8C08E338-08F7-4E01-BA68-085849FBC9B9}" type="slidenum">
              <a:rPr lang="en-US" altLang="en-US" smtClean="0">
                <a:latin typeface="Arial" panose="020B0604020202020204" pitchFamily="34" charset="0"/>
                <a:ea typeface="MS PGothic" panose="020B0600070205080204" pitchFamily="34" charset="-128"/>
              </a:rPr>
              <a:pPr eaLnBrk="0" fontAlgn="base" hangingPunct="0">
                <a:spcBef>
                  <a:spcPct val="0"/>
                </a:spcBef>
                <a:spcAft>
                  <a:spcPct val="0"/>
                </a:spcAft>
              </a:pPr>
              <a:t>‹#›</a:t>
            </a:fld>
            <a:endParaRPr lang="en-US" altLang="en-US">
              <a:latin typeface="Arial" panose="020B0604020202020204" pitchFamily="34" charset="0"/>
              <a:ea typeface="MS PGothic" panose="020B0600070205080204" pitchFamily="34" charset="-128"/>
            </a:endParaRPr>
          </a:p>
        </p:txBody>
      </p:sp>
      <p:sp>
        <p:nvSpPr>
          <p:cNvPr id="20" name="Rectangle 19"/>
          <p:cNvSpPr/>
          <p:nvPr userDrawn="1"/>
        </p:nvSpPr>
        <p:spPr>
          <a:xfrm>
            <a:off x="577851" y="643559"/>
            <a:ext cx="7831138" cy="23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Tree>
    <p:extLst>
      <p:ext uri="{BB962C8B-B14F-4D97-AF65-F5344CB8AC3E}">
        <p14:creationId xmlns:p14="http://schemas.microsoft.com/office/powerpoint/2010/main" val="415314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17" name="Date Placeholder 16"/>
          <p:cNvSpPr>
            <a:spLocks noGrp="1"/>
          </p:cNvSpPr>
          <p:nvPr>
            <p:ph type="dt" sz="half" idx="10"/>
          </p:nvPr>
        </p:nvSpPr>
        <p:spPr/>
        <p:txBody>
          <a:bodyPr/>
          <a:lstStyle/>
          <a:p>
            <a:pPr eaLnBrk="0" fontAlgn="base" hangingPunct="0">
              <a:spcBef>
                <a:spcPct val="0"/>
              </a:spcBef>
              <a:spcAft>
                <a:spcPct val="0"/>
              </a:spcAft>
              <a:defRPr/>
            </a:pPr>
            <a:fld id="{7998CB1D-5B25-49BE-BA87-B7C0C85D5B87}" type="datetime1">
              <a:rPr lang="en-US" smtClean="0">
                <a:latin typeface="Arial" panose="020B0604020202020204" pitchFamily="34" charset="0"/>
                <a:ea typeface="MS PGothic" panose="020B0600070205080204" pitchFamily="34" charset="-128"/>
              </a:rPr>
              <a:pPr eaLnBrk="0" fontAlgn="base" hangingPunct="0">
                <a:spcBef>
                  <a:spcPct val="0"/>
                </a:spcBef>
                <a:spcAft>
                  <a:spcPct val="0"/>
                </a:spcAft>
                <a:defRPr/>
              </a:pPr>
              <a:t>2/2/2022</a:t>
            </a:fld>
            <a:endParaRPr lang="en-US">
              <a:latin typeface="Arial" panose="020B0604020202020204" pitchFamily="34" charset="0"/>
              <a:ea typeface="MS PGothic" panose="020B0600070205080204" pitchFamily="34" charset="-128"/>
            </a:endParaRPr>
          </a:p>
        </p:txBody>
      </p:sp>
      <p:sp>
        <p:nvSpPr>
          <p:cNvPr id="18" name="Footer Placeholder 17"/>
          <p:cNvSpPr>
            <a:spLocks noGrp="1"/>
          </p:cNvSpPr>
          <p:nvPr>
            <p:ph type="ftr" sz="quarter" idx="11"/>
          </p:nvPr>
        </p:nvSpPr>
        <p:spPr/>
        <p:txBody>
          <a:bodyPr/>
          <a:lstStyle/>
          <a:p>
            <a:pPr eaLnBrk="0" fontAlgn="base" hangingPunct="0">
              <a:spcBef>
                <a:spcPct val="0"/>
              </a:spcBef>
              <a:spcAft>
                <a:spcPct val="0"/>
              </a:spcAft>
              <a:defRPr/>
            </a:pPr>
            <a:r>
              <a:rPr lang="en-US">
                <a:latin typeface="Arial" panose="020B0604020202020204" pitchFamily="34" charset="0"/>
                <a:ea typeface="MS PGothic" panose="020B0600070205080204" pitchFamily="34" charset="-128"/>
              </a:rPr>
              <a:t>Reaching Impact, Saturation, and Epidemic Control (RISE)</a:t>
            </a:r>
          </a:p>
        </p:txBody>
      </p:sp>
      <p:sp>
        <p:nvSpPr>
          <p:cNvPr id="19" name="Slide Number Placeholder 18"/>
          <p:cNvSpPr>
            <a:spLocks noGrp="1"/>
          </p:cNvSpPr>
          <p:nvPr>
            <p:ph type="sldNum" sz="quarter" idx="12"/>
          </p:nvPr>
        </p:nvSpPr>
        <p:spPr/>
        <p:txBody>
          <a:bodyPr/>
          <a:lstStyle/>
          <a:p>
            <a:pPr eaLnBrk="0" fontAlgn="base" hangingPunct="0">
              <a:spcBef>
                <a:spcPct val="0"/>
              </a:spcBef>
              <a:spcAft>
                <a:spcPct val="0"/>
              </a:spcAft>
            </a:pPr>
            <a:fld id="{8C08E338-08F7-4E01-BA68-085849FBC9B9}" type="slidenum">
              <a:rPr lang="en-US" altLang="en-US" smtClean="0">
                <a:latin typeface="Arial" panose="020B0604020202020204" pitchFamily="34" charset="0"/>
                <a:ea typeface="MS PGothic" panose="020B0600070205080204" pitchFamily="34" charset="-128"/>
              </a:rPr>
              <a:pPr eaLnBrk="0" fontAlgn="base" hangingPunct="0">
                <a:spcBef>
                  <a:spcPct val="0"/>
                </a:spcBef>
                <a:spcAft>
                  <a:spcPct val="0"/>
                </a:spcAft>
              </a:pPr>
              <a:t>‹#›</a:t>
            </a:fld>
            <a:endParaRPr lang="en-US" altLang="en-US">
              <a:latin typeface="Arial" panose="020B0604020202020204" pitchFamily="34" charset="0"/>
              <a:ea typeface="MS PGothic" panose="020B0600070205080204" pitchFamily="34" charset="-128"/>
            </a:endParaRPr>
          </a:p>
        </p:txBody>
      </p:sp>
      <p:sp>
        <p:nvSpPr>
          <p:cNvPr id="20" name="Rectangle 19"/>
          <p:cNvSpPr/>
          <p:nvPr userDrawn="1"/>
        </p:nvSpPr>
        <p:spPr>
          <a:xfrm>
            <a:off x="577851" y="643559"/>
            <a:ext cx="7831138" cy="231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6" name="Rectangle 5">
            <a:extLst>
              <a:ext uri="{FF2B5EF4-FFF2-40B4-BE49-F238E27FC236}">
                <a16:creationId xmlns:a16="http://schemas.microsoft.com/office/drawing/2014/main" id="{907E6BCB-A9ED-4050-8CF4-BA02E15FFA6C}"/>
              </a:ext>
            </a:extLst>
          </p:cNvPr>
          <p:cNvSpPr/>
          <p:nvPr userDrawn="1"/>
        </p:nvSpPr>
        <p:spPr>
          <a:xfrm>
            <a:off x="0" y="0"/>
            <a:ext cx="2433168"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121F7E5F-CA1F-457B-9D7D-0A4B786D69C5}"/>
              </a:ext>
            </a:extLst>
          </p:cNvPr>
          <p:cNvSpPr/>
          <p:nvPr userDrawn="1"/>
        </p:nvSpPr>
        <p:spPr>
          <a:xfrm>
            <a:off x="2425231" y="0"/>
            <a:ext cx="5420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p:cNvSpPr/>
          <p:nvPr userDrawn="1"/>
        </p:nvSpPr>
        <p:spPr>
          <a:xfrm>
            <a:off x="2479434" y="4707228"/>
            <a:ext cx="6748417" cy="43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488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921F0-C1FF-4CC9-8E71-1A99DD2CB89D}"/>
              </a:ext>
            </a:extLst>
          </p:cNvPr>
          <p:cNvSpPr/>
          <p:nvPr userDrawn="1"/>
        </p:nvSpPr>
        <p:spPr>
          <a:xfrm>
            <a:off x="3176" y="4800600"/>
            <a:ext cx="9140825" cy="342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417A853-4067-47D9-B20E-EE5ED4FE9030}"/>
              </a:ext>
            </a:extLst>
          </p:cNvPr>
          <p:cNvSpPr/>
          <p:nvPr/>
        </p:nvSpPr>
        <p:spPr>
          <a:xfrm>
            <a:off x="1" y="4757033"/>
            <a:ext cx="9142413"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94ABD97-F27F-446E-96FB-FF339087E177}"/>
              </a:ext>
            </a:extLst>
          </p:cNvPr>
          <p:cNvCxnSpPr/>
          <p:nvPr/>
        </p:nvCxnSpPr>
        <p:spPr>
          <a:xfrm>
            <a:off x="906464" y="325755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52697D0-5DBD-447C-9225-17BE3DF9F996}"/>
              </a:ext>
            </a:extLst>
          </p:cNvPr>
          <p:cNvSpPr>
            <a:spLocks noGrp="1"/>
          </p:cNvSpPr>
          <p:nvPr>
            <p:ph type="sldNum" sz="quarter" idx="12"/>
          </p:nvPr>
        </p:nvSpPr>
        <p:spPr/>
        <p:txBody>
          <a:bodyPr/>
          <a:lstStyle>
            <a:lvl1pPr>
              <a:defRPr/>
            </a:lvl1pPr>
          </a:lstStyle>
          <a:p>
            <a:pPr eaLnBrk="0" fontAlgn="base" hangingPunct="0">
              <a:spcBef>
                <a:spcPct val="0"/>
              </a:spcBef>
              <a:spcAft>
                <a:spcPct val="0"/>
              </a:spcAft>
            </a:pPr>
            <a:fld id="{64D462C5-3F1D-49E6-BCE8-D7EE55007787}" type="slidenum">
              <a:rPr lang="en-US" altLang="en-US" smtClean="0">
                <a:latin typeface="Arial" panose="020B0604020202020204" pitchFamily="34" charset="0"/>
                <a:ea typeface="MS PGothic" panose="020B0600070205080204" pitchFamily="34" charset="-128"/>
              </a:rPr>
              <a:pPr eaLnBrk="0" fontAlgn="base" hangingPunct="0">
                <a:spcBef>
                  <a:spcPct val="0"/>
                </a:spcBef>
                <a:spcAft>
                  <a:spcPct val="0"/>
                </a:spcAft>
              </a:pPr>
              <a:t>‹#›</a:t>
            </a:fld>
            <a:endParaRPr lang="en-US" altLang="en-US">
              <a:latin typeface="Arial" panose="020B0604020202020204" pitchFamily="34" charset="0"/>
              <a:ea typeface="MS PGothic" panose="020B0600070205080204" pitchFamily="34" charset="-128"/>
            </a:endParaRPr>
          </a:p>
        </p:txBody>
      </p:sp>
      <p:sp>
        <p:nvSpPr>
          <p:cNvPr id="10" name="Text Placeholder 2">
            <a:extLst>
              <a:ext uri="{FF2B5EF4-FFF2-40B4-BE49-F238E27FC236}">
                <a16:creationId xmlns:a16="http://schemas.microsoft.com/office/drawing/2014/main" id="{3DDC4C97-4694-4FA3-A1C6-32E6107E510E}"/>
              </a:ext>
            </a:extLst>
          </p:cNvPr>
          <p:cNvSpPr>
            <a:spLocks noGrp="1"/>
          </p:cNvSpPr>
          <p:nvPr>
            <p:ph type="body" idx="13"/>
          </p:nvPr>
        </p:nvSpPr>
        <p:spPr>
          <a:xfrm>
            <a:off x="1664494" y="3307957"/>
            <a:ext cx="5657850" cy="768746"/>
          </a:xfrm>
        </p:spPr>
        <p:txBody>
          <a:bodyPr rtlCol="0">
            <a:normAutofit fontScale="25000" lnSpcReduction="20000"/>
          </a:bodyPr>
          <a:lstStyle/>
          <a:p>
            <a:pPr eaLnBrk="1" fontAlgn="auto" hangingPunct="1">
              <a:lnSpc>
                <a:spcPct val="170000"/>
              </a:lnSpc>
              <a:defRPr/>
            </a:pPr>
            <a:r>
              <a:rPr lang="en-US" sz="3600" cap="none"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eaLnBrk="1" fontAlgn="auto" hangingPunct="1">
              <a:defRPr/>
            </a:pPr>
            <a:endParaRPr lang="en-US" dirty="0"/>
          </a:p>
        </p:txBody>
      </p:sp>
    </p:spTree>
    <p:extLst>
      <p:ext uri="{BB962C8B-B14F-4D97-AF65-F5344CB8AC3E}">
        <p14:creationId xmlns:p14="http://schemas.microsoft.com/office/powerpoint/2010/main" val="58807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207463-3DB8-4BDC-BF1B-F4BC3AFF6F08}"/>
              </a:ext>
            </a:extLst>
          </p:cNvPr>
          <p:cNvSpPr/>
          <p:nvPr/>
        </p:nvSpPr>
        <p:spPr>
          <a:xfrm>
            <a:off x="3176" y="4800600"/>
            <a:ext cx="9140825" cy="342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1FCD8C77-C200-4487-A39C-C0DEA9B17FCD}"/>
              </a:ext>
            </a:extLst>
          </p:cNvPr>
          <p:cNvSpPr/>
          <p:nvPr/>
        </p:nvSpPr>
        <p:spPr>
          <a:xfrm>
            <a:off x="1" y="4757033"/>
            <a:ext cx="9142413"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259E566A-9244-4322-A325-D22DD33081D7}"/>
              </a:ext>
            </a:extLst>
          </p:cNvPr>
          <p:cNvSpPr>
            <a:spLocks noGrp="1"/>
          </p:cNvSpPr>
          <p:nvPr>
            <p:ph type="title"/>
          </p:nvPr>
        </p:nvSpPr>
        <p:spPr>
          <a:xfrm>
            <a:off x="822325" y="215505"/>
            <a:ext cx="7543800" cy="1087040"/>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a:extLst>
              <a:ext uri="{FF2B5EF4-FFF2-40B4-BE49-F238E27FC236}">
                <a16:creationId xmlns:a16="http://schemas.microsoft.com/office/drawing/2014/main" id="{24E00FE3-3D80-4F43-8716-87FC85F5E37D}"/>
              </a:ext>
            </a:extLst>
          </p:cNvPr>
          <p:cNvSpPr>
            <a:spLocks noGrp="1" noChangeArrowheads="1"/>
          </p:cNvSpPr>
          <p:nvPr>
            <p:ph type="body" idx="1"/>
          </p:nvPr>
        </p:nvSpPr>
        <p:spPr bwMode="auto">
          <a:xfrm>
            <a:off x="822325" y="1384698"/>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2037F7-53C0-420F-AF5E-2B7889EC81EB}"/>
              </a:ext>
            </a:extLst>
          </p:cNvPr>
          <p:cNvSpPr>
            <a:spLocks noGrp="1"/>
          </p:cNvSpPr>
          <p:nvPr>
            <p:ph type="dt" sz="half" idx="2"/>
          </p:nvPr>
        </p:nvSpPr>
        <p:spPr>
          <a:xfrm>
            <a:off x="822325" y="4844655"/>
            <a:ext cx="1854200" cy="273844"/>
          </a:xfrm>
          <a:prstGeom prst="rect">
            <a:avLst/>
          </a:prstGeom>
        </p:spPr>
        <p:txBody>
          <a:bodyPr vert="horz" lIns="91440" tIns="45720" rIns="91440" bIns="45720" rtlCol="0" anchor="ctr"/>
          <a:lstStyle>
            <a:lvl1pPr algn="l">
              <a:defRPr sz="506">
                <a:solidFill>
                  <a:srgbClr val="FFFFFF"/>
                </a:solidFill>
              </a:defRPr>
            </a:lvl1pPr>
          </a:lstStyle>
          <a:p>
            <a:pPr eaLnBrk="0" fontAlgn="base" hangingPunct="0">
              <a:spcBef>
                <a:spcPct val="0"/>
              </a:spcBef>
              <a:spcAft>
                <a:spcPct val="0"/>
              </a:spcAft>
              <a:defRPr/>
            </a:pPr>
            <a:fld id="{7998CB1D-5B25-49BE-BA87-B7C0C85D5B87}" type="datetime1">
              <a:rPr lang="en-US" smtClean="0">
                <a:latin typeface="Arial" panose="020B0604020202020204" pitchFamily="34" charset="0"/>
                <a:ea typeface="MS PGothic" panose="020B0600070205080204" pitchFamily="34" charset="-128"/>
              </a:rPr>
              <a:pPr eaLnBrk="0" fontAlgn="base" hangingPunct="0">
                <a:spcBef>
                  <a:spcPct val="0"/>
                </a:spcBef>
                <a:spcAft>
                  <a:spcPct val="0"/>
                </a:spcAft>
                <a:defRPr/>
              </a:pPr>
              <a:t>2/2/2022</a:t>
            </a:fld>
            <a:endParaRPr lang="en-US">
              <a:latin typeface="Arial" panose="020B0604020202020204" pitchFamily="34" charset="0"/>
              <a:ea typeface="MS PGothic" panose="020B0600070205080204" pitchFamily="34" charset="-128"/>
            </a:endParaRPr>
          </a:p>
        </p:txBody>
      </p:sp>
      <p:sp>
        <p:nvSpPr>
          <p:cNvPr id="5" name="Footer Placeholder 4">
            <a:extLst>
              <a:ext uri="{FF2B5EF4-FFF2-40B4-BE49-F238E27FC236}">
                <a16:creationId xmlns:a16="http://schemas.microsoft.com/office/drawing/2014/main" id="{CAD7F37F-0348-4032-BCE6-43FA03C2A594}"/>
              </a:ext>
            </a:extLst>
          </p:cNvPr>
          <p:cNvSpPr>
            <a:spLocks noGrp="1"/>
          </p:cNvSpPr>
          <p:nvPr>
            <p:ph type="ftr" sz="quarter" idx="3"/>
          </p:nvPr>
        </p:nvSpPr>
        <p:spPr>
          <a:xfrm>
            <a:off x="2765426" y="4844655"/>
            <a:ext cx="3616325" cy="273844"/>
          </a:xfrm>
          <a:prstGeom prst="rect">
            <a:avLst/>
          </a:prstGeom>
        </p:spPr>
        <p:txBody>
          <a:bodyPr vert="horz" lIns="91440" tIns="45720" rIns="91440" bIns="45720" rtlCol="0" anchor="ctr"/>
          <a:lstStyle>
            <a:lvl1pPr algn="ctr">
              <a:defRPr sz="506" cap="none" baseline="0">
                <a:solidFill>
                  <a:srgbClr val="FFFFFF"/>
                </a:solidFill>
              </a:defRPr>
            </a:lvl1pPr>
          </a:lstStyle>
          <a:p>
            <a:pPr eaLnBrk="0" fontAlgn="base" hangingPunct="0">
              <a:spcBef>
                <a:spcPct val="0"/>
              </a:spcBef>
              <a:spcAft>
                <a:spcPct val="0"/>
              </a:spcAft>
              <a:defRPr/>
            </a:pPr>
            <a:r>
              <a:rPr lang="en-US">
                <a:latin typeface="Arial" panose="020B0604020202020204" pitchFamily="34" charset="0"/>
                <a:ea typeface="MS PGothic" panose="020B0600070205080204" pitchFamily="34" charset="-128"/>
              </a:rPr>
              <a:t>Reaching Impact, Saturation, and Epidemic Control (RISE)</a:t>
            </a:r>
          </a:p>
        </p:txBody>
      </p:sp>
      <p:sp>
        <p:nvSpPr>
          <p:cNvPr id="6" name="Slide Number Placeholder 5">
            <a:extLst>
              <a:ext uri="{FF2B5EF4-FFF2-40B4-BE49-F238E27FC236}">
                <a16:creationId xmlns:a16="http://schemas.microsoft.com/office/drawing/2014/main" id="{4D7F1F61-88B7-44D8-AD90-BC5BCFED56C2}"/>
              </a:ext>
            </a:extLst>
          </p:cNvPr>
          <p:cNvSpPr>
            <a:spLocks noGrp="1"/>
          </p:cNvSpPr>
          <p:nvPr>
            <p:ph type="sldNum" sz="quarter" idx="4"/>
          </p:nvPr>
        </p:nvSpPr>
        <p:spPr>
          <a:xfrm>
            <a:off x="7424739" y="4844655"/>
            <a:ext cx="984250" cy="273844"/>
          </a:xfrm>
          <a:prstGeom prst="rect">
            <a:avLst/>
          </a:prstGeom>
        </p:spPr>
        <p:txBody>
          <a:bodyPr vert="horz" wrap="square" lIns="91440" tIns="45720" rIns="91440" bIns="45720" numCol="1" anchor="ctr" anchorCtr="0" compatLnSpc="1">
            <a:prstTxWarp prst="textNoShape">
              <a:avLst/>
            </a:prstTxWarp>
          </a:bodyPr>
          <a:lstStyle>
            <a:lvl1pPr algn="r">
              <a:defRPr sz="525">
                <a:solidFill>
                  <a:srgbClr val="FFFFFF"/>
                </a:solidFill>
              </a:defRPr>
            </a:lvl1pPr>
          </a:lstStyle>
          <a:p>
            <a:pPr eaLnBrk="0" fontAlgn="base" hangingPunct="0">
              <a:spcBef>
                <a:spcPct val="0"/>
              </a:spcBef>
              <a:spcAft>
                <a:spcPct val="0"/>
              </a:spcAft>
            </a:pPr>
            <a:fld id="{8C08E338-08F7-4E01-BA68-085849FBC9B9}" type="slidenum">
              <a:rPr lang="en-US" altLang="en-US" smtClean="0">
                <a:latin typeface="Arial" panose="020B0604020202020204" pitchFamily="34" charset="0"/>
                <a:ea typeface="MS PGothic" panose="020B0600070205080204" pitchFamily="34" charset="-128"/>
              </a:rPr>
              <a:pPr eaLnBrk="0" fontAlgn="base" hangingPunct="0">
                <a:spcBef>
                  <a:spcPct val="0"/>
                </a:spcBef>
                <a:spcAft>
                  <a:spcPct val="0"/>
                </a:spcAft>
              </a:pPr>
              <a:t>‹#›</a:t>
            </a:fld>
            <a:endParaRPr lang="en-US" altLang="en-US">
              <a:latin typeface="Arial" panose="020B0604020202020204" pitchFamily="34" charset="0"/>
              <a:ea typeface="MS PGothic" panose="020B0600070205080204" pitchFamily="34" charset="-128"/>
            </a:endParaRPr>
          </a:p>
        </p:txBody>
      </p:sp>
      <p:cxnSp>
        <p:nvCxnSpPr>
          <p:cNvPr id="10" name="Straight Connector 9">
            <a:extLst>
              <a:ext uri="{FF2B5EF4-FFF2-40B4-BE49-F238E27FC236}">
                <a16:creationId xmlns:a16="http://schemas.microsoft.com/office/drawing/2014/main" id="{2F53BAFC-4D07-4324-A797-8393256BAF31}"/>
              </a:ext>
            </a:extLst>
          </p:cNvPr>
          <p:cNvCxnSpPr/>
          <p:nvPr/>
        </p:nvCxnSpPr>
        <p:spPr>
          <a:xfrm>
            <a:off x="822325" y="777139"/>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6855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64" r:id="rId6"/>
  </p:sldLayoutIdLst>
  <p:hf sldNum="0" hdr="0" dt="0"/>
  <p:txStyles>
    <p:titleStyle>
      <a:lvl1pPr algn="l" defTabSz="514350" rtl="0" eaLnBrk="0" fontAlgn="base" hangingPunct="0">
        <a:lnSpc>
          <a:spcPct val="85000"/>
        </a:lnSpc>
        <a:spcBef>
          <a:spcPct val="0"/>
        </a:spcBef>
        <a:spcAft>
          <a:spcPct val="0"/>
        </a:spcAft>
        <a:defRPr sz="2700" kern="1200" spc="-28">
          <a:solidFill>
            <a:srgbClr val="404040"/>
          </a:solidFill>
          <a:latin typeface="+mj-lt"/>
          <a:ea typeface="+mj-ea"/>
          <a:cs typeface="+mj-cs"/>
        </a:defRPr>
      </a:lvl1pPr>
      <a:lvl2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2pPr>
      <a:lvl3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3pPr>
      <a:lvl4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4pPr>
      <a:lvl5pPr algn="l" defTabSz="514350" rtl="0" eaLnBrk="0" fontAlgn="base" hangingPunct="0">
        <a:lnSpc>
          <a:spcPct val="85000"/>
        </a:lnSpc>
        <a:spcBef>
          <a:spcPct val="0"/>
        </a:spcBef>
        <a:spcAft>
          <a:spcPct val="0"/>
        </a:spcAft>
        <a:defRPr sz="2700">
          <a:solidFill>
            <a:srgbClr val="404040"/>
          </a:solidFill>
          <a:latin typeface="Calibri Light" panose="020F0302020204030204" pitchFamily="34" charset="0"/>
        </a:defRPr>
      </a:lvl5pPr>
      <a:lvl6pPr marL="342900" algn="l" defTabSz="514350" rtl="0" fontAlgn="base">
        <a:lnSpc>
          <a:spcPct val="85000"/>
        </a:lnSpc>
        <a:spcBef>
          <a:spcPct val="0"/>
        </a:spcBef>
        <a:spcAft>
          <a:spcPct val="0"/>
        </a:spcAft>
        <a:defRPr sz="2700">
          <a:solidFill>
            <a:srgbClr val="404040"/>
          </a:solidFill>
          <a:latin typeface="Calibri Light" panose="020F0302020204030204" pitchFamily="34" charset="0"/>
        </a:defRPr>
      </a:lvl6pPr>
      <a:lvl7pPr marL="685800" algn="l" defTabSz="514350" rtl="0" fontAlgn="base">
        <a:lnSpc>
          <a:spcPct val="85000"/>
        </a:lnSpc>
        <a:spcBef>
          <a:spcPct val="0"/>
        </a:spcBef>
        <a:spcAft>
          <a:spcPct val="0"/>
        </a:spcAft>
        <a:defRPr sz="2700">
          <a:solidFill>
            <a:srgbClr val="404040"/>
          </a:solidFill>
          <a:latin typeface="Calibri Light" panose="020F0302020204030204" pitchFamily="34" charset="0"/>
        </a:defRPr>
      </a:lvl7pPr>
      <a:lvl8pPr marL="1028700" algn="l" defTabSz="514350" rtl="0" fontAlgn="base">
        <a:lnSpc>
          <a:spcPct val="85000"/>
        </a:lnSpc>
        <a:spcBef>
          <a:spcPct val="0"/>
        </a:spcBef>
        <a:spcAft>
          <a:spcPct val="0"/>
        </a:spcAft>
        <a:defRPr sz="2700">
          <a:solidFill>
            <a:srgbClr val="404040"/>
          </a:solidFill>
          <a:latin typeface="Calibri Light" panose="020F0302020204030204" pitchFamily="34" charset="0"/>
        </a:defRPr>
      </a:lvl8pPr>
      <a:lvl9pPr marL="1371600" algn="l" defTabSz="514350" rtl="0" fontAlgn="base">
        <a:lnSpc>
          <a:spcPct val="85000"/>
        </a:lnSpc>
        <a:spcBef>
          <a:spcPct val="0"/>
        </a:spcBef>
        <a:spcAft>
          <a:spcPct val="0"/>
        </a:spcAft>
        <a:defRPr sz="2700">
          <a:solidFill>
            <a:srgbClr val="404040"/>
          </a:solidFill>
          <a:latin typeface="Calibri Light" panose="020F0302020204030204" pitchFamily="34" charset="0"/>
        </a:defRPr>
      </a:lvl9pPr>
    </p:titleStyle>
    <p:bodyStyle>
      <a:lvl1pPr marL="51197" indent="-51197" algn="l" defTabSz="514350" rtl="0" eaLnBrk="0" fontAlgn="base" hangingPunct="0">
        <a:lnSpc>
          <a:spcPct val="90000"/>
        </a:lnSpc>
        <a:spcBef>
          <a:spcPts val="675"/>
        </a:spcBef>
        <a:spcAft>
          <a:spcPts val="113"/>
        </a:spcAft>
        <a:buClr>
          <a:schemeClr val="accent1"/>
        </a:buClr>
        <a:buSzPct val="100000"/>
        <a:buFont typeface="Calibri" panose="020F0502020204030204" pitchFamily="34" charset="0"/>
        <a:buChar char=" "/>
        <a:defRPr sz="1125" kern="1200">
          <a:solidFill>
            <a:srgbClr val="404040"/>
          </a:solidFill>
          <a:latin typeface="+mn-lt"/>
          <a:ea typeface="+mn-ea"/>
          <a:cs typeface="+mn-cs"/>
        </a:defRPr>
      </a:lvl1pPr>
      <a:lvl2pPr marL="215504"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975" kern="1200">
          <a:solidFill>
            <a:srgbClr val="404040"/>
          </a:solidFill>
          <a:latin typeface="+mn-lt"/>
          <a:ea typeface="+mn-ea"/>
          <a:cs typeface="+mn-cs"/>
        </a:defRPr>
      </a:lvl2pPr>
      <a:lvl3pPr marL="317897"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750" kern="1200">
          <a:solidFill>
            <a:srgbClr val="404040"/>
          </a:solidFill>
          <a:latin typeface="+mn-lt"/>
          <a:ea typeface="+mn-ea"/>
          <a:cs typeface="+mn-cs"/>
        </a:defRPr>
      </a:lvl3pPr>
      <a:lvl4pPr marL="421481"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750" kern="1200">
          <a:solidFill>
            <a:srgbClr val="404040"/>
          </a:solidFill>
          <a:latin typeface="+mn-lt"/>
          <a:ea typeface="+mn-ea"/>
          <a:cs typeface="+mn-cs"/>
        </a:defRPr>
      </a:lvl4pPr>
      <a:lvl5pPr marL="523875" indent="-102394" algn="l" defTabSz="514350" rtl="0" eaLnBrk="0" fontAlgn="base" hangingPunct="0">
        <a:lnSpc>
          <a:spcPct val="90000"/>
        </a:lnSpc>
        <a:spcBef>
          <a:spcPts val="113"/>
        </a:spcBef>
        <a:spcAft>
          <a:spcPts val="225"/>
        </a:spcAft>
        <a:buClr>
          <a:schemeClr val="accent1"/>
        </a:buClr>
        <a:buFont typeface="Calibri" panose="020F0502020204030204" pitchFamily="34" charset="0"/>
        <a:buChar char="◦"/>
        <a:defRPr sz="750" kern="1200">
          <a:solidFill>
            <a:srgbClr val="404040"/>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idx="4294967295"/>
          </p:nvPr>
        </p:nvSpPr>
        <p:spPr>
          <a:xfrm>
            <a:off x="984435" y="822998"/>
            <a:ext cx="6897053" cy="1157444"/>
          </a:xfrm>
          <a:prstGeom prst="rect">
            <a:avLst/>
          </a:prstGeom>
        </p:spPr>
        <p:txBody>
          <a:bodyPr spcFirstLastPara="1" wrap="square" lIns="91425" tIns="91425" rIns="91425" bIns="91425" anchor="t" anchorCtr="0">
            <a:noAutofit/>
          </a:bodyPr>
          <a:lstStyle/>
          <a:p>
            <a:pPr algn="ctr"/>
            <a:r>
              <a:rPr lang="en-GB" sz="3600" b="1" dirty="0">
                <a:solidFill>
                  <a:schemeClr val="tx1"/>
                </a:solidFill>
                <a:latin typeface="Calibri" panose="020F0502020204030204" pitchFamily="34" charset="0"/>
                <a:cs typeface="Calibri" panose="020F0502020204030204" pitchFamily="34" charset="0"/>
              </a:rPr>
              <a:t>RISE Project</a:t>
            </a:r>
            <a:br>
              <a:rPr lang="en-GB" b="1" dirty="0">
                <a:solidFill>
                  <a:schemeClr val="tx1"/>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Strengthening COVID-19 Vaccination</a:t>
            </a:r>
            <a:endParaRPr b="1"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3371544" y="2085600"/>
            <a:ext cx="2122834" cy="523220"/>
          </a:xfrm>
          <a:prstGeom prst="rect">
            <a:avLst/>
          </a:prstGeom>
          <a:noFill/>
        </p:spPr>
        <p:txBody>
          <a:bodyPr wrap="square" rtlCol="0">
            <a:spAutoFit/>
          </a:bodyPr>
          <a:lstStyle/>
          <a:p>
            <a:pPr algn="ctr"/>
            <a:r>
              <a:rPr lang="en-GB" i="1" dirty="0">
                <a:solidFill>
                  <a:schemeClr val="tx1"/>
                </a:solidFill>
                <a:latin typeface="Calibri" panose="020F0502020204030204" pitchFamily="34" charset="0"/>
                <a:cs typeface="Calibri" panose="020F0502020204030204" pitchFamily="34" charset="0"/>
              </a:rPr>
              <a:t>Dr </a:t>
            </a:r>
            <a:r>
              <a:rPr lang="en-GB" i="1" dirty="0" err="1">
                <a:solidFill>
                  <a:schemeClr val="tx1"/>
                </a:solidFill>
                <a:latin typeface="Calibri" panose="020F0502020204030204" pitchFamily="34" charset="0"/>
                <a:cs typeface="Calibri" panose="020F0502020204030204" pitchFamily="34" charset="0"/>
              </a:rPr>
              <a:t>Prem</a:t>
            </a:r>
            <a:r>
              <a:rPr lang="en-GB" i="1" dirty="0">
                <a:solidFill>
                  <a:schemeClr val="tx1"/>
                </a:solidFill>
                <a:latin typeface="Calibri" panose="020F0502020204030204" pitchFamily="34" charset="0"/>
                <a:cs typeface="Calibri" panose="020F0502020204030204" pitchFamily="34" charset="0"/>
              </a:rPr>
              <a:t> Singh</a:t>
            </a:r>
            <a:br>
              <a:rPr lang="en-GB" i="1" dirty="0">
                <a:solidFill>
                  <a:schemeClr val="tx1"/>
                </a:solidFill>
                <a:latin typeface="Calibri" panose="020F0502020204030204" pitchFamily="34" charset="0"/>
                <a:cs typeface="Calibri" panose="020F0502020204030204" pitchFamily="34" charset="0"/>
              </a:rPr>
            </a:br>
            <a:r>
              <a:rPr lang="en-GB" i="1" dirty="0">
                <a:solidFill>
                  <a:schemeClr val="tx1"/>
                </a:solidFill>
                <a:latin typeface="Calibri" panose="020F0502020204030204" pitchFamily="34" charset="0"/>
                <a:cs typeface="Calibri" panose="020F0502020204030204" pitchFamily="34" charset="0"/>
              </a:rPr>
              <a:t>Deputy Chief of Party</a:t>
            </a:r>
            <a:endParaRPr lang="en-GB"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074" y="572018"/>
            <a:ext cx="1492407" cy="2569334"/>
          </a:xfrm>
          <a:prstGeom prst="rect">
            <a:avLst/>
          </a:prstGeom>
        </p:spPr>
      </p:pic>
      <p:pic>
        <p:nvPicPr>
          <p:cNvPr id="6" name="Picture 5" descr="C:\Users\kbrickson\OneDrive - Jhpiego\TMEC Initial Files\Branding and Marking Plan\BMP\USAID logo.png">
            <a:extLst>
              <a:ext uri="{FF2B5EF4-FFF2-40B4-BE49-F238E27FC236}">
                <a16:creationId xmlns:a16="http://schemas.microsoft.com/office/drawing/2014/main" id="{7D490B15-3603-4826-83E6-B7D494F77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2842" b="12616"/>
          <a:stretch>
            <a:fillRect/>
          </a:stretch>
        </p:blipFill>
        <p:spPr bwMode="auto">
          <a:xfrm>
            <a:off x="3000361" y="3719873"/>
            <a:ext cx="1540972" cy="64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drawing of a face&#10;&#10;Description automatically generated">
            <a:extLst>
              <a:ext uri="{FF2B5EF4-FFF2-40B4-BE49-F238E27FC236}">
                <a16:creationId xmlns:a16="http://schemas.microsoft.com/office/drawing/2014/main" id="{7D36A2DB-04A6-49B9-8C55-AF80B7AE13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449" y="3870102"/>
            <a:ext cx="605096" cy="3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6"/>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4" name="Title 1">
            <a:extLst>
              <a:ext uri="{FF2B5EF4-FFF2-40B4-BE49-F238E27FC236}">
                <a16:creationId xmlns:a16="http://schemas.microsoft.com/office/drawing/2014/main" id="{83C3C2BE-455B-4F92-8338-83C29E694F18}"/>
              </a:ext>
            </a:extLst>
          </p:cNvPr>
          <p:cNvSpPr txBox="1">
            <a:spLocks/>
          </p:cNvSpPr>
          <p:nvPr/>
        </p:nvSpPr>
        <p:spPr>
          <a:xfrm>
            <a:off x="812439" y="46711"/>
            <a:ext cx="7945622" cy="81204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b="1" dirty="0">
                <a:solidFill>
                  <a:srgbClr val="BA0C2F"/>
                </a:solidFill>
                <a:latin typeface="Calibri" panose="020F0502020204030204" pitchFamily="34" charset="0"/>
                <a:cs typeface="Calibri" panose="020F0502020204030204" pitchFamily="34" charset="0"/>
              </a:rPr>
              <a:t>Improve</a:t>
            </a:r>
            <a:r>
              <a:rPr lang="en-GB"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GB" sz="2000" b="1" dirty="0">
                <a:solidFill>
                  <a:srgbClr val="BA0C2F"/>
                </a:solidFill>
                <a:latin typeface="Calibri" panose="020F0502020204030204" pitchFamily="34" charset="0"/>
                <a:cs typeface="Calibri" panose="020F0502020204030204" pitchFamily="34" charset="0"/>
              </a:rPr>
              <a:t>vaccine confidence and mitigate specific misinformation &amp; vaccine hesitancy</a:t>
            </a:r>
            <a:endParaRPr lang="en-IN" sz="2000" b="1" dirty="0">
              <a:solidFill>
                <a:srgbClr val="BA0C2F"/>
              </a:solidFill>
              <a:latin typeface="Calibri" panose="020F0502020204030204" pitchFamily="34" charset="0"/>
              <a:cs typeface="Calibri" panose="020F0502020204030204" pitchFamily="34" charset="0"/>
            </a:endParaRPr>
          </a:p>
        </p:txBody>
      </p:sp>
      <p:sp>
        <p:nvSpPr>
          <p:cNvPr id="21" name="Content Placeholder 2">
            <a:extLst>
              <a:ext uri="{FF2B5EF4-FFF2-40B4-BE49-F238E27FC236}">
                <a16:creationId xmlns:a16="http://schemas.microsoft.com/office/drawing/2014/main" id="{CBBCBBDD-9C25-4239-A396-6E1B51223C84}"/>
              </a:ext>
            </a:extLst>
          </p:cNvPr>
          <p:cNvSpPr txBox="1">
            <a:spLocks/>
          </p:cNvSpPr>
          <p:nvPr/>
        </p:nvSpPr>
        <p:spPr>
          <a:xfrm>
            <a:off x="796698" y="858753"/>
            <a:ext cx="7612291" cy="3753004"/>
          </a:xfrm>
          <a:prstGeom prst="rect">
            <a:avLst/>
          </a:prstGeom>
        </p:spPr>
        <p:txBody>
          <a:bodyPr>
            <a:normAutofit fontScale="92500"/>
          </a:bodyPr>
          <a:lstStyle>
            <a:defPPr marR="0" lvl="0" algn="l" rtl="0">
              <a:lnSpc>
                <a:spcPct val="100000"/>
              </a:lnSpc>
              <a:spcBef>
                <a:spcPts val="0"/>
              </a:spcBef>
              <a:spcAft>
                <a:spcPts val="0"/>
              </a:spcAft>
              <a:defRPr/>
            </a:defPPr>
            <a:lvl1pPr marL="285750" indent="-285750">
              <a:lnSpc>
                <a:spcPct val="150000"/>
              </a:lnSpc>
              <a:buClr>
                <a:srgbClr val="00B0F0"/>
              </a:buClr>
              <a:buSzPct val="100000"/>
              <a:buFont typeface="Arial" panose="020B0604020202020204" pitchFamily="34" charset="0"/>
              <a:buChar char="•"/>
              <a:defRPr sz="1600">
                <a:latin typeface="Calibri" panose="020F0502020204030204" pitchFamily="34" charset="0"/>
                <a:cs typeface="Calibri" panose="020F0502020204030204" pitchFamily="34" charset="0"/>
              </a:defRPr>
            </a:lvl1pPr>
          </a:lstStyle>
          <a:p>
            <a:r>
              <a:rPr lang="en-US" sz="1800" dirty="0"/>
              <a:t>Implementing existing communication strategies for improving vaccine confidence in RISE network facilities.</a:t>
            </a:r>
            <a:endParaRPr lang="en-GB" sz="1800" dirty="0"/>
          </a:p>
          <a:p>
            <a:r>
              <a:rPr lang="en-GB" sz="1800" dirty="0"/>
              <a:t>Strengthening risk communication, and transparency in communication on safety monitoring with the aim of rebuilding trust in the immunization program.</a:t>
            </a:r>
          </a:p>
          <a:p>
            <a:r>
              <a:rPr lang="en-GB" sz="1800" dirty="0"/>
              <a:t>Promoting COVID appropriate </a:t>
            </a:r>
            <a:r>
              <a:rPr lang="en-GB" sz="1800" dirty="0" err="1"/>
              <a:t>behavior</a:t>
            </a:r>
            <a:r>
              <a:rPr lang="en-GB" sz="1800" dirty="0"/>
              <a:t> and respiratory etiquettes through effective communication </a:t>
            </a:r>
          </a:p>
          <a:p>
            <a:r>
              <a:rPr lang="en-GB" sz="1800" dirty="0"/>
              <a:t>Engagement with Community Based Organizations, faith-based organizations, etc., for addressing vaccine hesitancy and improving vaccine confidence in selected facilities</a:t>
            </a:r>
          </a:p>
        </p:txBody>
      </p:sp>
    </p:spTree>
    <p:extLst>
      <p:ext uri="{BB962C8B-B14F-4D97-AF65-F5344CB8AC3E}">
        <p14:creationId xmlns:p14="http://schemas.microsoft.com/office/powerpoint/2010/main" val="400335223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3" name="Hexagon 22"/>
          <p:cNvSpPr/>
          <p:nvPr/>
        </p:nvSpPr>
        <p:spPr>
          <a:xfrm rot="5400000">
            <a:off x="4673968" y="-873270"/>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xagon 24"/>
          <p:cNvSpPr/>
          <p:nvPr/>
        </p:nvSpPr>
        <p:spPr>
          <a:xfrm rot="5400000">
            <a:off x="466614" y="-873269"/>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Google Shape;103;p16"/>
          <p:cNvSpPr txBox="1">
            <a:spLocks noGrp="1"/>
          </p:cNvSpPr>
          <p:nvPr>
            <p:ph type="sldNum" sz="quarter" idx="12"/>
          </p:nvPr>
        </p:nvSpPr>
        <p:spPr>
          <a:xfrm>
            <a:off x="7262179" y="4905616"/>
            <a:ext cx="984250" cy="27384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4" name="Title 1">
            <a:extLst>
              <a:ext uri="{FF2B5EF4-FFF2-40B4-BE49-F238E27FC236}">
                <a16:creationId xmlns:a16="http://schemas.microsoft.com/office/drawing/2014/main" id="{83C3C2BE-455B-4F92-8338-83C29E694F18}"/>
              </a:ext>
            </a:extLst>
          </p:cNvPr>
          <p:cNvSpPr txBox="1">
            <a:spLocks/>
          </p:cNvSpPr>
          <p:nvPr/>
        </p:nvSpPr>
        <p:spPr>
          <a:xfrm>
            <a:off x="743534" y="384216"/>
            <a:ext cx="7945622" cy="4913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b="1" dirty="0">
                <a:solidFill>
                  <a:srgbClr val="BA0C2F"/>
                </a:solidFill>
                <a:latin typeface="Calibri" panose="020F0502020204030204" pitchFamily="34" charset="0"/>
                <a:cs typeface="Calibri" panose="020F0502020204030204" pitchFamily="34" charset="0"/>
              </a:rPr>
              <a:t>Expected Outputs and Outcomes</a:t>
            </a:r>
            <a:endParaRPr lang="en-IN" sz="2000" b="1" dirty="0">
              <a:solidFill>
                <a:srgbClr val="BA0C2F"/>
              </a:solidFill>
              <a:latin typeface="Calibri" panose="020F0502020204030204" pitchFamily="34" charset="0"/>
              <a:cs typeface="Calibri" panose="020F0502020204030204" pitchFamily="34" charset="0"/>
            </a:endParaRPr>
          </a:p>
        </p:txBody>
      </p:sp>
      <p:sp>
        <p:nvSpPr>
          <p:cNvPr id="3" name="Hexagon 2"/>
          <p:cNvSpPr/>
          <p:nvPr/>
        </p:nvSpPr>
        <p:spPr>
          <a:xfrm rot="5400000">
            <a:off x="1535276" y="1000938"/>
            <a:ext cx="2250830" cy="1940371"/>
          </a:xfrm>
          <a:prstGeom prst="hexagon">
            <a:avLst/>
          </a:prstGeom>
          <a:solidFill>
            <a:schemeClr val="accent1">
              <a:lumMod val="50000"/>
            </a:schemeClr>
          </a:solidFill>
          <a:ln>
            <a:solidFill>
              <a:srgbClr val="00667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rot="5400000">
            <a:off x="3622777" y="1000937"/>
            <a:ext cx="2250830" cy="1940371"/>
          </a:xfrm>
          <a:prstGeom prst="hexagon">
            <a:avLst/>
          </a:prstGeom>
          <a:solidFill>
            <a:schemeClr val="accent1">
              <a:lumMod val="50000"/>
            </a:schemeClr>
          </a:solidFill>
          <a:ln>
            <a:solidFill>
              <a:srgbClr val="00667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rot="5400000">
            <a:off x="5710279" y="1000937"/>
            <a:ext cx="2250830" cy="1940371"/>
          </a:xfrm>
          <a:prstGeom prst="hexagon">
            <a:avLst/>
          </a:prstGeom>
          <a:solidFill>
            <a:schemeClr val="accent1">
              <a:lumMod val="50000"/>
            </a:schemeClr>
          </a:solidFill>
          <a:ln>
            <a:solidFill>
              <a:srgbClr val="00667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p:cNvSpPr/>
          <p:nvPr/>
        </p:nvSpPr>
        <p:spPr>
          <a:xfrm rot="5400000">
            <a:off x="2579026" y="2875142"/>
            <a:ext cx="2250830" cy="1940371"/>
          </a:xfrm>
          <a:prstGeom prst="hexagon">
            <a:avLst/>
          </a:prstGeom>
          <a:solidFill>
            <a:schemeClr val="accent1">
              <a:lumMod val="50000"/>
            </a:schemeClr>
          </a:solidFill>
          <a:ln>
            <a:solidFill>
              <a:srgbClr val="00667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p:cNvSpPr/>
          <p:nvPr/>
        </p:nvSpPr>
        <p:spPr>
          <a:xfrm rot="5400000">
            <a:off x="4633650" y="2875142"/>
            <a:ext cx="2250830" cy="1940371"/>
          </a:xfrm>
          <a:prstGeom prst="hexagon">
            <a:avLst/>
          </a:prstGeom>
          <a:solidFill>
            <a:schemeClr val="accent1">
              <a:lumMod val="50000"/>
            </a:schemeClr>
          </a:solidFill>
          <a:ln>
            <a:solidFill>
              <a:srgbClr val="00667D"/>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78061" y="1337027"/>
            <a:ext cx="1516185" cy="1323439"/>
          </a:xfrm>
          <a:prstGeom prst="rect">
            <a:avLst/>
          </a:prstGeom>
          <a:noFill/>
        </p:spPr>
        <p:txBody>
          <a:bodyPr wrap="square" rtlCol="0">
            <a:spAutoFit/>
          </a:bodyPr>
          <a:lstStyle/>
          <a:p>
            <a:pPr algn="ctr"/>
            <a:r>
              <a:rPr lang="en-GB" sz="1600" dirty="0">
                <a:solidFill>
                  <a:schemeClr val="bg1"/>
                </a:solidFill>
                <a:latin typeface="Calibri" panose="020F0502020204030204" pitchFamily="34" charset="0"/>
                <a:cs typeface="Calibri" panose="020F0502020204030204" pitchFamily="34" charset="0"/>
              </a:rPr>
              <a:t>Stronger COVID vaccination systems at the RISE network facilities</a:t>
            </a:r>
          </a:p>
        </p:txBody>
      </p:sp>
      <p:sp>
        <p:nvSpPr>
          <p:cNvPr id="13" name="TextBox 12"/>
          <p:cNvSpPr txBox="1"/>
          <p:nvPr/>
        </p:nvSpPr>
        <p:spPr>
          <a:xfrm>
            <a:off x="3759924" y="1186292"/>
            <a:ext cx="1999141" cy="1569660"/>
          </a:xfrm>
          <a:prstGeom prst="rect">
            <a:avLst/>
          </a:prstGeom>
          <a:noFill/>
        </p:spPr>
        <p:txBody>
          <a:bodyPr wrap="square" rtlCol="0">
            <a:spAutoFit/>
          </a:bodyPr>
          <a:lstStyle/>
          <a:p>
            <a:pPr algn="ctr"/>
            <a:r>
              <a:rPr lang="en-GB" sz="1600" dirty="0">
                <a:solidFill>
                  <a:schemeClr val="bg1"/>
                </a:solidFill>
                <a:latin typeface="Calibri" panose="020F0502020204030204" pitchFamily="34" charset="0"/>
                <a:cs typeface="Calibri" panose="020F0502020204030204" pitchFamily="34" charset="0"/>
              </a:rPr>
              <a:t>Increased participation of private and non-Government sector in COVID vaccination program.</a:t>
            </a:r>
          </a:p>
        </p:txBody>
      </p:sp>
      <p:sp>
        <p:nvSpPr>
          <p:cNvPr id="14" name="TextBox 13"/>
          <p:cNvSpPr txBox="1"/>
          <p:nvPr/>
        </p:nvSpPr>
        <p:spPr>
          <a:xfrm>
            <a:off x="5848260" y="1090805"/>
            <a:ext cx="1999141" cy="1815882"/>
          </a:xfrm>
          <a:prstGeom prst="rect">
            <a:avLst/>
          </a:prstGeom>
          <a:noFill/>
        </p:spPr>
        <p:txBody>
          <a:bodyPr wrap="square" rtlCol="0">
            <a:spAutoFit/>
          </a:bodyPr>
          <a:lstStyle/>
          <a:p>
            <a:pPr algn="ctr"/>
            <a:r>
              <a:rPr lang="en-GB" dirty="0">
                <a:solidFill>
                  <a:schemeClr val="bg1"/>
                </a:solidFill>
                <a:latin typeface="Calibri" panose="020F0502020204030204" pitchFamily="34" charset="0"/>
                <a:cs typeface="Calibri" panose="020F0502020204030204" pitchFamily="34" charset="0"/>
              </a:rPr>
              <a:t>Stronger AEFI management system at health facilities to ensure safe and effective vaccination, enhanced AEFI reporting and better referral linkages</a:t>
            </a:r>
          </a:p>
        </p:txBody>
      </p:sp>
      <p:sp>
        <p:nvSpPr>
          <p:cNvPr id="15" name="TextBox 14"/>
          <p:cNvSpPr txBox="1"/>
          <p:nvPr/>
        </p:nvSpPr>
        <p:spPr>
          <a:xfrm>
            <a:off x="2742064" y="3050499"/>
            <a:ext cx="1940372" cy="1708160"/>
          </a:xfrm>
          <a:prstGeom prst="rect">
            <a:avLst/>
          </a:prstGeom>
          <a:noFill/>
        </p:spPr>
        <p:txBody>
          <a:bodyPr wrap="square" rtlCol="0">
            <a:spAutoFit/>
          </a:bodyPr>
          <a:lstStyle/>
          <a:p>
            <a:pPr lvl="0" algn="ctr"/>
            <a:r>
              <a:rPr lang="en-GB" sz="1500" dirty="0">
                <a:solidFill>
                  <a:schemeClr val="bg1"/>
                </a:solidFill>
                <a:latin typeface="Calibri" panose="020F0502020204030204" pitchFamily="34" charset="0"/>
                <a:cs typeface="Calibri" panose="020F0502020204030204" pitchFamily="34" charset="0"/>
              </a:rPr>
              <a:t>Better skilled staff across government and non-government sectors, with improved training packages for future use</a:t>
            </a:r>
          </a:p>
        </p:txBody>
      </p:sp>
      <p:sp>
        <p:nvSpPr>
          <p:cNvPr id="16" name="TextBox 15"/>
          <p:cNvSpPr txBox="1"/>
          <p:nvPr/>
        </p:nvSpPr>
        <p:spPr>
          <a:xfrm>
            <a:off x="4788879" y="3266524"/>
            <a:ext cx="1940372" cy="1323439"/>
          </a:xfrm>
          <a:prstGeom prst="rect">
            <a:avLst/>
          </a:prstGeom>
          <a:noFill/>
        </p:spPr>
        <p:txBody>
          <a:bodyPr wrap="square" rtlCol="0">
            <a:spAutoFit/>
          </a:bodyPr>
          <a:lstStyle/>
          <a:p>
            <a:pPr lvl="0" algn="ctr"/>
            <a:r>
              <a:rPr lang="en-GB" sz="1600" dirty="0">
                <a:solidFill>
                  <a:schemeClr val="bg1"/>
                </a:solidFill>
                <a:latin typeface="Calibri" panose="020F0502020204030204" pitchFamily="34" charset="0"/>
                <a:cs typeface="Calibri" panose="020F0502020204030204" pitchFamily="34" charset="0"/>
              </a:rPr>
              <a:t>New insights into vaccine hesitancy relevant to traditional and social media</a:t>
            </a:r>
          </a:p>
        </p:txBody>
      </p:sp>
      <p:sp>
        <p:nvSpPr>
          <p:cNvPr id="17" name="Hexagon 16"/>
          <p:cNvSpPr/>
          <p:nvPr/>
        </p:nvSpPr>
        <p:spPr>
          <a:xfrm rot="5400000">
            <a:off x="499333" y="2882913"/>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p:cNvSpPr/>
          <p:nvPr/>
        </p:nvSpPr>
        <p:spPr>
          <a:xfrm rot="5400000">
            <a:off x="6742747" y="2875141"/>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p:cNvSpPr/>
          <p:nvPr/>
        </p:nvSpPr>
        <p:spPr>
          <a:xfrm rot="5400000">
            <a:off x="-545093" y="1000937"/>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p:cNvSpPr/>
          <p:nvPr/>
        </p:nvSpPr>
        <p:spPr>
          <a:xfrm rot="5400000">
            <a:off x="-1547482" y="2882914"/>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exagon 20"/>
          <p:cNvSpPr/>
          <p:nvPr/>
        </p:nvSpPr>
        <p:spPr>
          <a:xfrm rot="5400000">
            <a:off x="7762466" y="991509"/>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p:cNvSpPr/>
          <p:nvPr/>
        </p:nvSpPr>
        <p:spPr>
          <a:xfrm rot="5400000">
            <a:off x="6770865" y="-873268"/>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p:cNvSpPr/>
          <p:nvPr/>
        </p:nvSpPr>
        <p:spPr>
          <a:xfrm rot="5400000">
            <a:off x="3590930" y="4753093"/>
            <a:ext cx="2250830" cy="1940371"/>
          </a:xfrm>
          <a:prstGeom prst="hexagon">
            <a:avLst/>
          </a:prstGeom>
          <a:solidFill>
            <a:srgbClr val="41ABE6">
              <a:alpha val="10000"/>
            </a:srgbClr>
          </a:solidFill>
          <a:ln>
            <a:solidFill>
              <a:srgbClr val="00667D">
                <a:alpha val="20000"/>
              </a:srgb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409385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AD9C22-D84C-4379-B89C-37F0E67EF490}"/>
              </a:ext>
            </a:extLst>
          </p:cNvPr>
          <p:cNvSpPr txBox="1">
            <a:spLocks/>
          </p:cNvSpPr>
          <p:nvPr/>
        </p:nvSpPr>
        <p:spPr>
          <a:xfrm>
            <a:off x="822325" y="287339"/>
            <a:ext cx="7081838" cy="472516"/>
          </a:xfrm>
          <a:prstGeom prst="rect">
            <a:avLst/>
          </a:prstGeom>
        </p:spPr>
        <p:txBody>
          <a:bodyPr vert="horz" lIns="91440" tIns="45720" rIns="91440" bIns="45720" rtlCol="0" anchor="b">
            <a:normAutofit/>
          </a:bodyPr>
          <a:lstStyle>
            <a:lvl1pPr defTabSz="514350" eaLnBrk="0" fontAlgn="base" hangingPunct="0">
              <a:lnSpc>
                <a:spcPct val="85000"/>
              </a:lnSpc>
              <a:spcBef>
                <a:spcPct val="0"/>
              </a:spcBef>
              <a:spcAft>
                <a:spcPct val="0"/>
              </a:spcAft>
              <a:defRPr sz="2400" b="1" kern="1200" spc="-28">
                <a:solidFill>
                  <a:srgbClr val="C00000"/>
                </a:solidFill>
                <a:latin typeface="Calibri" panose="020F0502020204030204" pitchFamily="34" charset="0"/>
                <a:ea typeface="+mj-ea"/>
                <a:cs typeface="Calibri" panose="020F0502020204030204" pitchFamily="34" charset="0"/>
              </a:defRPr>
            </a:lvl1pPr>
            <a:lvl2pPr defTabSz="514350" eaLnBrk="0" fontAlgn="base" hangingPunct="0">
              <a:lnSpc>
                <a:spcPct val="85000"/>
              </a:lnSpc>
              <a:spcBef>
                <a:spcPct val="0"/>
              </a:spcBef>
              <a:spcAft>
                <a:spcPct val="0"/>
              </a:spcAft>
              <a:defRPr sz="2700">
                <a:solidFill>
                  <a:srgbClr val="404040"/>
                </a:solidFill>
                <a:latin typeface="Calibri Light" panose="020F0302020204030204" pitchFamily="34" charset="0"/>
              </a:defRPr>
            </a:lvl2pPr>
            <a:lvl3pPr defTabSz="514350" eaLnBrk="0" fontAlgn="base" hangingPunct="0">
              <a:lnSpc>
                <a:spcPct val="85000"/>
              </a:lnSpc>
              <a:spcBef>
                <a:spcPct val="0"/>
              </a:spcBef>
              <a:spcAft>
                <a:spcPct val="0"/>
              </a:spcAft>
              <a:defRPr sz="2700">
                <a:solidFill>
                  <a:srgbClr val="404040"/>
                </a:solidFill>
                <a:latin typeface="Calibri Light" panose="020F0302020204030204" pitchFamily="34" charset="0"/>
              </a:defRPr>
            </a:lvl3pPr>
            <a:lvl4pPr defTabSz="514350" eaLnBrk="0" fontAlgn="base" hangingPunct="0">
              <a:lnSpc>
                <a:spcPct val="85000"/>
              </a:lnSpc>
              <a:spcBef>
                <a:spcPct val="0"/>
              </a:spcBef>
              <a:spcAft>
                <a:spcPct val="0"/>
              </a:spcAft>
              <a:defRPr sz="2700">
                <a:solidFill>
                  <a:srgbClr val="404040"/>
                </a:solidFill>
                <a:latin typeface="Calibri Light" panose="020F0302020204030204" pitchFamily="34" charset="0"/>
              </a:defRPr>
            </a:lvl4pPr>
            <a:lvl5pPr defTabSz="514350" eaLnBrk="0" fontAlgn="base" hangingPunct="0">
              <a:lnSpc>
                <a:spcPct val="85000"/>
              </a:lnSpc>
              <a:spcBef>
                <a:spcPct val="0"/>
              </a:spcBef>
              <a:spcAft>
                <a:spcPct val="0"/>
              </a:spcAft>
              <a:defRPr sz="2700">
                <a:solidFill>
                  <a:srgbClr val="404040"/>
                </a:solidFill>
                <a:latin typeface="Calibri Light" panose="020F0302020204030204" pitchFamily="34" charset="0"/>
              </a:defRPr>
            </a:lvl5pPr>
            <a:lvl6pPr marL="342900" defTabSz="514350" fontAlgn="base">
              <a:lnSpc>
                <a:spcPct val="85000"/>
              </a:lnSpc>
              <a:spcBef>
                <a:spcPct val="0"/>
              </a:spcBef>
              <a:spcAft>
                <a:spcPct val="0"/>
              </a:spcAft>
              <a:defRPr sz="2700">
                <a:solidFill>
                  <a:srgbClr val="404040"/>
                </a:solidFill>
                <a:latin typeface="Calibri Light" panose="020F0302020204030204" pitchFamily="34" charset="0"/>
              </a:defRPr>
            </a:lvl6pPr>
            <a:lvl7pPr marL="685800" defTabSz="514350" fontAlgn="base">
              <a:lnSpc>
                <a:spcPct val="85000"/>
              </a:lnSpc>
              <a:spcBef>
                <a:spcPct val="0"/>
              </a:spcBef>
              <a:spcAft>
                <a:spcPct val="0"/>
              </a:spcAft>
              <a:defRPr sz="2700">
                <a:solidFill>
                  <a:srgbClr val="404040"/>
                </a:solidFill>
                <a:latin typeface="Calibri Light" panose="020F0302020204030204" pitchFamily="34" charset="0"/>
              </a:defRPr>
            </a:lvl7pPr>
            <a:lvl8pPr marL="1028700" defTabSz="514350" fontAlgn="base">
              <a:lnSpc>
                <a:spcPct val="85000"/>
              </a:lnSpc>
              <a:spcBef>
                <a:spcPct val="0"/>
              </a:spcBef>
              <a:spcAft>
                <a:spcPct val="0"/>
              </a:spcAft>
              <a:defRPr sz="2700">
                <a:solidFill>
                  <a:srgbClr val="404040"/>
                </a:solidFill>
                <a:latin typeface="Calibri Light" panose="020F0302020204030204" pitchFamily="34" charset="0"/>
              </a:defRPr>
            </a:lvl8pPr>
            <a:lvl9pPr marL="1371600" defTabSz="514350" fontAlgn="base">
              <a:lnSpc>
                <a:spcPct val="85000"/>
              </a:lnSpc>
              <a:spcBef>
                <a:spcPct val="0"/>
              </a:spcBef>
              <a:spcAft>
                <a:spcPct val="0"/>
              </a:spcAft>
              <a:defRPr sz="2700">
                <a:solidFill>
                  <a:srgbClr val="404040"/>
                </a:solidFill>
                <a:latin typeface="Calibri Light" panose="020F0302020204030204" pitchFamily="34" charset="0"/>
              </a:defRPr>
            </a:lvl9pPr>
          </a:lstStyle>
          <a:p>
            <a:r>
              <a:rPr lang="en-US" dirty="0"/>
              <a:t>RISE Consortium Partners</a:t>
            </a:r>
          </a:p>
        </p:txBody>
      </p:sp>
      <p:sp>
        <p:nvSpPr>
          <p:cNvPr id="11" name="TextBox 10">
            <a:extLst>
              <a:ext uri="{FF2B5EF4-FFF2-40B4-BE49-F238E27FC236}">
                <a16:creationId xmlns:a16="http://schemas.microsoft.com/office/drawing/2014/main" id="{674589EE-591C-4833-A0DC-F9E2EBB3D411}"/>
              </a:ext>
            </a:extLst>
          </p:cNvPr>
          <p:cNvSpPr txBox="1"/>
          <p:nvPr/>
        </p:nvSpPr>
        <p:spPr>
          <a:xfrm>
            <a:off x="822325" y="1269218"/>
            <a:ext cx="7908925" cy="338137"/>
          </a:xfrm>
          <a:prstGeom prst="rect">
            <a:avLst/>
          </a:prstGeom>
          <a:noFill/>
        </p:spPr>
        <p:txBody>
          <a:bodyPr>
            <a:spAutoFit/>
          </a:bodyPr>
          <a:lstStyle/>
          <a:p>
            <a:pPr defTabSz="685800" eaLnBrk="1" fontAlgn="auto" hangingPunct="1">
              <a:spcBef>
                <a:spcPts val="0"/>
              </a:spcBef>
              <a:spcAft>
                <a:spcPts val="0"/>
              </a:spcAft>
              <a:defRPr/>
            </a:pPr>
            <a:r>
              <a:rPr lang="en-US" sz="1600" b="1" dirty="0">
                <a:solidFill>
                  <a:srgbClr val="C00000"/>
                </a:solidFill>
                <a:latin typeface="Calibri" panose="020F0502020204030204"/>
                <a:ea typeface="+mn-ea"/>
              </a:rPr>
              <a:t>Core Partners</a:t>
            </a:r>
            <a:r>
              <a:rPr lang="en-US" sz="1350" b="1" dirty="0">
                <a:solidFill>
                  <a:srgbClr val="C00000"/>
                </a:solidFill>
                <a:latin typeface="Calibri" panose="020F0502020204030204"/>
                <a:ea typeface="+mn-ea"/>
              </a:rPr>
              <a:t>: </a:t>
            </a:r>
          </a:p>
        </p:txBody>
      </p:sp>
      <p:sp>
        <p:nvSpPr>
          <p:cNvPr id="17" name="TextBox 16">
            <a:extLst>
              <a:ext uri="{FF2B5EF4-FFF2-40B4-BE49-F238E27FC236}">
                <a16:creationId xmlns:a16="http://schemas.microsoft.com/office/drawing/2014/main" id="{1E436908-E760-4D6E-AFD9-22E0862F2F7C}"/>
              </a:ext>
            </a:extLst>
          </p:cNvPr>
          <p:cNvSpPr txBox="1"/>
          <p:nvPr/>
        </p:nvSpPr>
        <p:spPr>
          <a:xfrm>
            <a:off x="822325" y="3006201"/>
            <a:ext cx="7908925" cy="339725"/>
          </a:xfrm>
          <a:prstGeom prst="rect">
            <a:avLst/>
          </a:prstGeom>
          <a:noFill/>
        </p:spPr>
        <p:txBody>
          <a:bodyPr>
            <a:spAutoFit/>
          </a:bodyPr>
          <a:lstStyle/>
          <a:p>
            <a:pPr defTabSz="685800" eaLnBrk="1" fontAlgn="auto" hangingPunct="1">
              <a:spcBef>
                <a:spcPts val="0"/>
              </a:spcBef>
              <a:spcAft>
                <a:spcPts val="0"/>
              </a:spcAft>
              <a:defRPr/>
            </a:pPr>
            <a:r>
              <a:rPr lang="en-US" sz="1600" b="1" dirty="0">
                <a:solidFill>
                  <a:srgbClr val="C00000"/>
                </a:solidFill>
                <a:latin typeface="Calibri" panose="020F0502020204030204"/>
                <a:ea typeface="+mn-ea"/>
              </a:rPr>
              <a:t>Resource Partners:</a:t>
            </a:r>
          </a:p>
        </p:txBody>
      </p:sp>
      <p:grpSp>
        <p:nvGrpSpPr>
          <p:cNvPr id="18" name="Group 20">
            <a:extLst>
              <a:ext uri="{FF2B5EF4-FFF2-40B4-BE49-F238E27FC236}">
                <a16:creationId xmlns:a16="http://schemas.microsoft.com/office/drawing/2014/main" id="{9659F23B-78BF-426A-B511-BD8D0FBE84C1}"/>
              </a:ext>
            </a:extLst>
          </p:cNvPr>
          <p:cNvGrpSpPr>
            <a:grpSpLocks noChangeAspect="1"/>
          </p:cNvGrpSpPr>
          <p:nvPr/>
        </p:nvGrpSpPr>
        <p:grpSpPr bwMode="auto">
          <a:xfrm>
            <a:off x="2206044" y="3534530"/>
            <a:ext cx="4709296" cy="644525"/>
            <a:chOff x="2129480" y="4850688"/>
            <a:chExt cx="5361609" cy="734989"/>
          </a:xfrm>
        </p:grpSpPr>
        <p:pic>
          <p:nvPicPr>
            <p:cNvPr id="19" name="Picture 21">
              <a:extLst>
                <a:ext uri="{FF2B5EF4-FFF2-40B4-BE49-F238E27FC236}">
                  <a16:creationId xmlns:a16="http://schemas.microsoft.com/office/drawing/2014/main" id="{AAA265E3-F38D-4BF0-8933-AC86260430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9480" y="4850688"/>
              <a:ext cx="734989" cy="73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a:extLst>
                <a:ext uri="{FF2B5EF4-FFF2-40B4-BE49-F238E27FC236}">
                  <a16:creationId xmlns:a16="http://schemas.microsoft.com/office/drawing/2014/main" id="{62088197-D8C5-4BF3-8AB7-F7DE7C7FCC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0000" y="4943862"/>
              <a:ext cx="1169468"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a:extLst>
                <a:ext uri="{FF2B5EF4-FFF2-40B4-BE49-F238E27FC236}">
                  <a16:creationId xmlns:a16="http://schemas.microsoft.com/office/drawing/2014/main" id="{B7174352-CE98-4723-ACA3-1D4948DBFE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2465" y="4963668"/>
              <a:ext cx="1088624" cy="48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5">
            <a:extLst>
              <a:ext uri="{FF2B5EF4-FFF2-40B4-BE49-F238E27FC236}">
                <a16:creationId xmlns:a16="http://schemas.microsoft.com/office/drawing/2014/main" id="{22677F6A-78CD-4C58-A182-5030F92E35D2}"/>
              </a:ext>
            </a:extLst>
          </p:cNvPr>
          <p:cNvGrpSpPr>
            <a:grpSpLocks/>
          </p:cNvGrpSpPr>
          <p:nvPr/>
        </p:nvGrpSpPr>
        <p:grpSpPr bwMode="auto">
          <a:xfrm>
            <a:off x="1196975" y="1808380"/>
            <a:ext cx="6796088" cy="889000"/>
            <a:chOff x="644434" y="2278738"/>
            <a:chExt cx="8033417" cy="1005840"/>
          </a:xfrm>
        </p:grpSpPr>
        <p:pic>
          <p:nvPicPr>
            <p:cNvPr id="23" name="Picture 6">
              <a:extLst>
                <a:ext uri="{FF2B5EF4-FFF2-40B4-BE49-F238E27FC236}">
                  <a16:creationId xmlns:a16="http://schemas.microsoft.com/office/drawing/2014/main" id="{934B1E3A-8F83-4D44-9536-0311D9555F56}"/>
                </a:ext>
              </a:extLst>
            </p:cNvPr>
            <p:cNvPicPr>
              <a:picLocks noChangeAspect="1"/>
            </p:cNvPicPr>
            <p:nvPr/>
          </p:nvPicPr>
          <p:blipFill>
            <a:blip r:embed="rId5">
              <a:extLst>
                <a:ext uri="{28A0092B-C50C-407E-A947-70E740481C1C}">
                  <a14:useLocalDpi xmlns:a14="http://schemas.microsoft.com/office/drawing/2010/main" val="0"/>
                </a:ext>
              </a:extLst>
            </a:blip>
            <a:srcRect l="6894" t="23360" r="7549" b="18307"/>
            <a:stretch>
              <a:fillRect/>
            </a:stretch>
          </p:blipFill>
          <p:spPr bwMode="auto">
            <a:xfrm>
              <a:off x="4479407" y="2507338"/>
              <a:ext cx="19507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a:extLst>
                <a:ext uri="{FF2B5EF4-FFF2-40B4-BE49-F238E27FC236}">
                  <a16:creationId xmlns:a16="http://schemas.microsoft.com/office/drawing/2014/main" id="{AB8A3E49-A6E4-4A13-AA18-C15AE65420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8344" y="2370177"/>
              <a:ext cx="1583136"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a:extLst>
                <a:ext uri="{FF2B5EF4-FFF2-40B4-BE49-F238E27FC236}">
                  <a16:creationId xmlns:a16="http://schemas.microsoft.com/office/drawing/2014/main" id="{F54E01A8-FEB8-4E90-AADC-C8FDC83F351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08058" y="2415898"/>
              <a:ext cx="1769793"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a:extLst>
                <a:ext uri="{FF2B5EF4-FFF2-40B4-BE49-F238E27FC236}">
                  <a16:creationId xmlns:a16="http://schemas.microsoft.com/office/drawing/2014/main" id="{63E74F06-8608-4110-8B32-C4FE5AC16D5C}"/>
                </a:ext>
              </a:extLst>
            </p:cNvPr>
            <p:cNvPicPr>
              <a:picLocks noChangeAspect="1"/>
            </p:cNvPicPr>
            <p:nvPr/>
          </p:nvPicPr>
          <p:blipFill>
            <a:blip r:embed="rId8">
              <a:extLst>
                <a:ext uri="{28A0092B-C50C-407E-A947-70E740481C1C}">
                  <a14:useLocalDpi xmlns:a14="http://schemas.microsoft.com/office/drawing/2010/main" val="0"/>
                </a:ext>
              </a:extLst>
            </a:blip>
            <a:srcRect l="27692" t="25771" r="27548" b="25273"/>
            <a:stretch>
              <a:fillRect/>
            </a:stretch>
          </p:blipFill>
          <p:spPr bwMode="auto">
            <a:xfrm>
              <a:off x="644434" y="2278738"/>
              <a:ext cx="1295983"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762742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6ABE98-32D6-4761-A8D8-0F55B14DE584}"/>
              </a:ext>
            </a:extLst>
          </p:cNvPr>
          <p:cNvSpPr>
            <a:spLocks noGrp="1"/>
          </p:cNvSpPr>
          <p:nvPr>
            <p:ph type="ftr" sz="quarter" idx="11"/>
          </p:nvPr>
        </p:nvSpPr>
        <p:spPr/>
        <p:txBody>
          <a:bodyPr/>
          <a:lstStyle/>
          <a:p>
            <a:endParaRPr lang="en-US"/>
          </a:p>
        </p:txBody>
      </p:sp>
      <p:graphicFrame>
        <p:nvGraphicFramePr>
          <p:cNvPr id="3" name="Table 2">
            <a:extLst>
              <a:ext uri="{FF2B5EF4-FFF2-40B4-BE49-F238E27FC236}">
                <a16:creationId xmlns:a16="http://schemas.microsoft.com/office/drawing/2014/main" id="{944C9EAB-5EB5-413D-A4BD-324CD1678D14}"/>
              </a:ext>
            </a:extLst>
          </p:cNvPr>
          <p:cNvGraphicFramePr>
            <a:graphicFrameLocks noGrp="1"/>
          </p:cNvGraphicFramePr>
          <p:nvPr>
            <p:extLst>
              <p:ext uri="{D42A27DB-BD31-4B8C-83A1-F6EECF244321}">
                <p14:modId xmlns:p14="http://schemas.microsoft.com/office/powerpoint/2010/main" val="4253473223"/>
              </p:ext>
            </p:extLst>
          </p:nvPr>
        </p:nvGraphicFramePr>
        <p:xfrm>
          <a:off x="100149" y="260159"/>
          <a:ext cx="8943701" cy="4335432"/>
        </p:xfrm>
        <a:graphic>
          <a:graphicData uri="http://schemas.openxmlformats.org/drawingml/2006/table">
            <a:tbl>
              <a:tblPr>
                <a:tableStyleId>{6AECE35A-EED3-427D-9D60-4F56E8162376}</a:tableStyleId>
              </a:tblPr>
              <a:tblGrid>
                <a:gridCol w="1210490">
                  <a:extLst>
                    <a:ext uri="{9D8B030D-6E8A-4147-A177-3AD203B41FA5}">
                      <a16:colId xmlns:a16="http://schemas.microsoft.com/office/drawing/2014/main" val="2941158532"/>
                    </a:ext>
                  </a:extLst>
                </a:gridCol>
                <a:gridCol w="1280160">
                  <a:extLst>
                    <a:ext uri="{9D8B030D-6E8A-4147-A177-3AD203B41FA5}">
                      <a16:colId xmlns:a16="http://schemas.microsoft.com/office/drawing/2014/main" val="3826056524"/>
                    </a:ext>
                  </a:extLst>
                </a:gridCol>
                <a:gridCol w="1036320">
                  <a:extLst>
                    <a:ext uri="{9D8B030D-6E8A-4147-A177-3AD203B41FA5}">
                      <a16:colId xmlns:a16="http://schemas.microsoft.com/office/drawing/2014/main" val="1093404906"/>
                    </a:ext>
                  </a:extLst>
                </a:gridCol>
                <a:gridCol w="975360">
                  <a:extLst>
                    <a:ext uri="{9D8B030D-6E8A-4147-A177-3AD203B41FA5}">
                      <a16:colId xmlns:a16="http://schemas.microsoft.com/office/drawing/2014/main" val="3218330845"/>
                    </a:ext>
                  </a:extLst>
                </a:gridCol>
                <a:gridCol w="1419497">
                  <a:extLst>
                    <a:ext uri="{9D8B030D-6E8A-4147-A177-3AD203B41FA5}">
                      <a16:colId xmlns:a16="http://schemas.microsoft.com/office/drawing/2014/main" val="1839840563"/>
                    </a:ext>
                  </a:extLst>
                </a:gridCol>
                <a:gridCol w="1489165">
                  <a:extLst>
                    <a:ext uri="{9D8B030D-6E8A-4147-A177-3AD203B41FA5}">
                      <a16:colId xmlns:a16="http://schemas.microsoft.com/office/drawing/2014/main" val="1999407290"/>
                    </a:ext>
                  </a:extLst>
                </a:gridCol>
                <a:gridCol w="1532709">
                  <a:extLst>
                    <a:ext uri="{9D8B030D-6E8A-4147-A177-3AD203B41FA5}">
                      <a16:colId xmlns:a16="http://schemas.microsoft.com/office/drawing/2014/main" val="2447626997"/>
                    </a:ext>
                  </a:extLst>
                </a:gridCol>
              </a:tblGrid>
              <a:tr h="141757">
                <a:tc>
                  <a:txBody>
                    <a:bodyPr/>
                    <a:lstStyle/>
                    <a:p>
                      <a:pPr algn="l" fontAlgn="b"/>
                      <a:endParaRPr lang="en-IN" sz="1000" b="0" i="0" u="none" strike="noStrike">
                        <a:solidFill>
                          <a:srgbClr val="000000"/>
                        </a:solidFill>
                        <a:effectLst/>
                        <a:latin typeface="Calibri" panose="020F0502020204030204" pitchFamily="34" charset="0"/>
                      </a:endParaRPr>
                    </a:p>
                  </a:txBody>
                  <a:tcPr marL="4748" marR="4748" marT="4748" marB="0" anchor="b"/>
                </a:tc>
                <a:tc gridSpan="6">
                  <a:txBody>
                    <a:bodyPr/>
                    <a:lstStyle/>
                    <a:p>
                      <a:pPr algn="ctr" fontAlgn="b"/>
                      <a:r>
                        <a:rPr lang="en-IN" sz="1200" u="none" strike="noStrike">
                          <a:effectLst/>
                        </a:rPr>
                        <a:t>Cummulative</a:t>
                      </a:r>
                      <a:endParaRPr lang="en-IN" sz="1200" b="1" i="0" u="none" strike="noStrike">
                        <a:solidFill>
                          <a:srgbClr val="000000"/>
                        </a:solidFill>
                        <a:effectLst/>
                        <a:latin typeface="Calibri" panose="020F0502020204030204" pitchFamily="34" charset="0"/>
                      </a:endParaRPr>
                    </a:p>
                  </a:txBody>
                  <a:tcPr marL="4748" marR="4748" marT="4748"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63204228"/>
                  </a:ext>
                </a:extLst>
              </a:tr>
              <a:tr h="521725">
                <a:tc>
                  <a:txBody>
                    <a:bodyPr/>
                    <a:lstStyle/>
                    <a:p>
                      <a:pPr algn="l" fontAlgn="b"/>
                      <a:r>
                        <a:rPr lang="en-IN" sz="1000" u="none" strike="noStrike">
                          <a:effectLst/>
                        </a:rPr>
                        <a:t> </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ctr" fontAlgn="ctr"/>
                      <a:r>
                        <a:rPr lang="en-US" sz="900" u="none" strike="noStrike">
                          <a:effectLst/>
                        </a:rPr>
                        <a:t>Number of facilities in RISE network providing COVID-19 vaccination services (functioning as vaccination sites)</a:t>
                      </a:r>
                      <a:endParaRPr lang="en-US"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US" sz="900" u="none" strike="noStrike">
                          <a:effectLst/>
                        </a:rPr>
                        <a:t>Number of COVID Vaccination Centres assessessed</a:t>
                      </a:r>
                      <a:endParaRPr lang="en-US"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US" sz="900" u="none" strike="noStrike">
                          <a:effectLst/>
                        </a:rPr>
                        <a:t>Number of Trainings related to RISE Vaccination</a:t>
                      </a:r>
                      <a:endParaRPr lang="en-US"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US" sz="900" u="none" strike="noStrike">
                          <a:effectLst/>
                        </a:rPr>
                        <a:t>Number of workforces from vaccination sites at the health facilities trained on COVID-19 vaccine delivery aspects</a:t>
                      </a:r>
                      <a:endParaRPr lang="en-US"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US" sz="900" u="none" strike="noStrike">
                          <a:effectLst/>
                        </a:rPr>
                        <a:t>Number of beneficiaries who received COVID-19 vaccines at RISE network facilities (for CVCs where assessment completed)</a:t>
                      </a:r>
                      <a:endParaRPr lang="en-US"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US" sz="900" u="none" strike="noStrike">
                          <a:effectLst/>
                        </a:rPr>
                        <a:t>Number of RISE facilities having acceptable level of vaccine wastage (less than 10% as per Govt. of India)- only for assessed facilities</a:t>
                      </a:r>
                      <a:endParaRPr lang="en-US" sz="900" b="0" i="0" u="none" strike="noStrike">
                        <a:solidFill>
                          <a:srgbClr val="000000"/>
                        </a:solidFill>
                        <a:effectLst/>
                        <a:latin typeface="Calibri" panose="020F0502020204030204" pitchFamily="34" charset="0"/>
                      </a:endParaRPr>
                    </a:p>
                  </a:txBody>
                  <a:tcPr marL="4748" marR="4748" marT="4748" marB="0" anchor="ctr"/>
                </a:tc>
                <a:extLst>
                  <a:ext uri="{0D108BD9-81ED-4DB2-BD59-A6C34878D82A}">
                    <a16:rowId xmlns:a16="http://schemas.microsoft.com/office/drawing/2014/main" val="1149571092"/>
                  </a:ext>
                </a:extLst>
              </a:tr>
              <a:tr h="118729">
                <a:tc>
                  <a:txBody>
                    <a:bodyPr/>
                    <a:lstStyle/>
                    <a:p>
                      <a:pPr algn="l" fontAlgn="b"/>
                      <a:r>
                        <a:rPr lang="en-IN" sz="1000" u="none" strike="noStrike">
                          <a:effectLst/>
                        </a:rPr>
                        <a:t>State</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ctr" fontAlgn="ctr"/>
                      <a:r>
                        <a:rPr lang="en-IN" sz="900" u="none" strike="noStrike">
                          <a:effectLst/>
                        </a:rPr>
                        <a:t>Total </a:t>
                      </a:r>
                      <a:endParaRPr lang="en-IN"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IN" sz="900" u="none" strike="noStrike">
                          <a:effectLst/>
                        </a:rPr>
                        <a:t>Total </a:t>
                      </a:r>
                      <a:endParaRPr lang="en-IN"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IN" sz="900" u="none" strike="noStrike">
                          <a:effectLst/>
                        </a:rPr>
                        <a:t>Total </a:t>
                      </a:r>
                      <a:endParaRPr lang="en-IN"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IN" sz="900" u="none" strike="noStrike">
                          <a:effectLst/>
                        </a:rPr>
                        <a:t>Total </a:t>
                      </a:r>
                      <a:endParaRPr lang="en-IN"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IN" sz="900" u="none" strike="noStrike">
                          <a:effectLst/>
                        </a:rPr>
                        <a:t>Total </a:t>
                      </a:r>
                      <a:endParaRPr lang="en-IN" sz="900" b="0" i="0" u="none" strike="noStrike">
                        <a:solidFill>
                          <a:srgbClr val="000000"/>
                        </a:solidFill>
                        <a:effectLst/>
                        <a:latin typeface="Calibri" panose="020F0502020204030204" pitchFamily="34" charset="0"/>
                      </a:endParaRPr>
                    </a:p>
                  </a:txBody>
                  <a:tcPr marL="4748" marR="4748" marT="4748" marB="0" anchor="ctr"/>
                </a:tc>
                <a:tc>
                  <a:txBody>
                    <a:bodyPr/>
                    <a:lstStyle/>
                    <a:p>
                      <a:pPr algn="ctr" fontAlgn="ctr"/>
                      <a:r>
                        <a:rPr lang="en-IN" sz="900" u="none" strike="noStrike">
                          <a:effectLst/>
                        </a:rPr>
                        <a:t>Total </a:t>
                      </a:r>
                      <a:endParaRPr lang="en-IN" sz="900" b="0" i="0" u="none" strike="noStrike">
                        <a:solidFill>
                          <a:srgbClr val="000000"/>
                        </a:solidFill>
                        <a:effectLst/>
                        <a:latin typeface="Calibri" panose="020F0502020204030204" pitchFamily="34" charset="0"/>
                      </a:endParaRPr>
                    </a:p>
                  </a:txBody>
                  <a:tcPr marL="4748" marR="4748" marT="4748" marB="0" anchor="ctr"/>
                </a:tc>
                <a:extLst>
                  <a:ext uri="{0D108BD9-81ED-4DB2-BD59-A6C34878D82A}">
                    <a16:rowId xmlns:a16="http://schemas.microsoft.com/office/drawing/2014/main" val="4273331423"/>
                  </a:ext>
                </a:extLst>
              </a:tr>
              <a:tr h="118729">
                <a:tc>
                  <a:txBody>
                    <a:bodyPr/>
                    <a:lstStyle/>
                    <a:p>
                      <a:pPr algn="l" fontAlgn="b"/>
                      <a:r>
                        <a:rPr lang="en-IN" sz="1000" u="none" strike="noStrike">
                          <a:effectLst/>
                        </a:rPr>
                        <a:t>Andhra Pradesh</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74</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1574484637"/>
                  </a:ext>
                </a:extLst>
              </a:tr>
              <a:tr h="118729">
                <a:tc>
                  <a:txBody>
                    <a:bodyPr/>
                    <a:lstStyle/>
                    <a:p>
                      <a:pPr algn="l" fontAlgn="b"/>
                      <a:r>
                        <a:rPr lang="en-IN" sz="1000" u="none" strike="noStrike">
                          <a:effectLst/>
                        </a:rPr>
                        <a:t>Assam</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32</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1043075</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21</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1743304969"/>
                  </a:ext>
                </a:extLst>
              </a:tr>
              <a:tr h="118729">
                <a:tc>
                  <a:txBody>
                    <a:bodyPr/>
                    <a:lstStyle/>
                    <a:p>
                      <a:pPr algn="l" fontAlgn="b"/>
                      <a:r>
                        <a:rPr lang="en-IN" sz="1000" u="none" strike="noStrike">
                          <a:effectLst/>
                        </a:rPr>
                        <a:t>Bihar</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65</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dirty="0">
                          <a:effectLst/>
                        </a:rPr>
                        <a:t>0</a:t>
                      </a:r>
                      <a:endParaRPr lang="en-IN" sz="1000" b="0" i="0" u="none" strike="noStrike" dirty="0">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729051421"/>
                  </a:ext>
                </a:extLst>
              </a:tr>
              <a:tr h="118729">
                <a:tc>
                  <a:txBody>
                    <a:bodyPr/>
                    <a:lstStyle/>
                    <a:p>
                      <a:pPr algn="l" fontAlgn="b"/>
                      <a:r>
                        <a:rPr lang="en-IN" sz="1000" u="none" strike="noStrike">
                          <a:effectLst/>
                        </a:rPr>
                        <a:t>Chhattisgarh</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dirty="0">
                          <a:effectLst/>
                        </a:rPr>
                        <a:t>0</a:t>
                      </a:r>
                      <a:endParaRPr lang="en-IN" sz="1000" b="0" i="0" u="none" strike="noStrike" dirty="0">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583561578"/>
                  </a:ext>
                </a:extLst>
              </a:tr>
              <a:tr h="118729">
                <a:tc>
                  <a:txBody>
                    <a:bodyPr/>
                    <a:lstStyle/>
                    <a:p>
                      <a:pPr algn="l" fontAlgn="b"/>
                      <a:r>
                        <a:rPr lang="en-IN" sz="1000" u="none" strike="noStrike">
                          <a:effectLst/>
                        </a:rPr>
                        <a:t>Delhi</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dirty="0">
                          <a:effectLst/>
                        </a:rPr>
                        <a:t>0</a:t>
                      </a:r>
                      <a:endParaRPr lang="en-IN" sz="1000" b="0" i="0" u="none" strike="noStrike" dirty="0">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4059872044"/>
                  </a:ext>
                </a:extLst>
              </a:tr>
              <a:tr h="118729">
                <a:tc>
                  <a:txBody>
                    <a:bodyPr/>
                    <a:lstStyle/>
                    <a:p>
                      <a:pPr algn="l" fontAlgn="b"/>
                      <a:r>
                        <a:rPr lang="en-IN" sz="1000" u="none" strike="noStrike">
                          <a:effectLst/>
                        </a:rPr>
                        <a:t>Goa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317779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4</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4148135803"/>
                  </a:ext>
                </a:extLst>
              </a:tr>
              <a:tr h="118729">
                <a:tc>
                  <a:txBody>
                    <a:bodyPr/>
                    <a:lstStyle/>
                    <a:p>
                      <a:pPr algn="l" fontAlgn="b"/>
                      <a:r>
                        <a:rPr lang="en-IN" sz="1000" u="none" strike="noStrike">
                          <a:effectLst/>
                        </a:rPr>
                        <a:t>Haryana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dirty="0">
                          <a:effectLst/>
                        </a:rPr>
                        <a:t>0</a:t>
                      </a:r>
                      <a:endParaRPr lang="en-IN" sz="1000" b="0" i="0" u="none" strike="noStrike" dirty="0">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3579593045"/>
                  </a:ext>
                </a:extLst>
              </a:tr>
              <a:tr h="118729">
                <a:tc>
                  <a:txBody>
                    <a:bodyPr/>
                    <a:lstStyle/>
                    <a:p>
                      <a:pPr algn="l" fontAlgn="b"/>
                      <a:r>
                        <a:rPr lang="en-IN" sz="1000" u="none" strike="noStrike">
                          <a:effectLst/>
                        </a:rPr>
                        <a:t>Himachal Pradesh</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98</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195043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3252295143"/>
                  </a:ext>
                </a:extLst>
              </a:tr>
              <a:tr h="118729">
                <a:tc>
                  <a:txBody>
                    <a:bodyPr/>
                    <a:lstStyle/>
                    <a:p>
                      <a:pPr algn="l" fontAlgn="b"/>
                      <a:r>
                        <a:rPr lang="en-IN" sz="1000" u="none" strike="noStrike">
                          <a:effectLst/>
                        </a:rPr>
                        <a:t>Jharkhand</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71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602719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9</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2038857280"/>
                  </a:ext>
                </a:extLst>
              </a:tr>
              <a:tr h="118729">
                <a:tc>
                  <a:txBody>
                    <a:bodyPr/>
                    <a:lstStyle/>
                    <a:p>
                      <a:pPr algn="l" fontAlgn="b"/>
                      <a:r>
                        <a:rPr lang="en-IN" sz="1000" u="none" strike="noStrike">
                          <a:effectLst/>
                        </a:rPr>
                        <a:t>Karnataka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57</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26</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28</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1039262</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24</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515429685"/>
                  </a:ext>
                </a:extLst>
              </a:tr>
              <a:tr h="118729">
                <a:tc>
                  <a:txBody>
                    <a:bodyPr/>
                    <a:lstStyle/>
                    <a:p>
                      <a:pPr algn="l" fontAlgn="b"/>
                      <a:r>
                        <a:rPr lang="en-IN" sz="1000" u="none" strike="noStrike">
                          <a:effectLst/>
                        </a:rPr>
                        <a:t>Kerala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2043908007"/>
                  </a:ext>
                </a:extLst>
              </a:tr>
              <a:tr h="118729">
                <a:tc>
                  <a:txBody>
                    <a:bodyPr/>
                    <a:lstStyle/>
                    <a:p>
                      <a:pPr algn="l" fontAlgn="b"/>
                      <a:r>
                        <a:rPr lang="en-IN" sz="1000" u="none" strike="noStrike">
                          <a:effectLst/>
                        </a:rPr>
                        <a:t>Madhya Pradesh</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146</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43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5972806</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19</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3233667652"/>
                  </a:ext>
                </a:extLst>
              </a:tr>
              <a:tr h="118729">
                <a:tc>
                  <a:txBody>
                    <a:bodyPr/>
                    <a:lstStyle/>
                    <a:p>
                      <a:pPr algn="l" fontAlgn="b"/>
                      <a:r>
                        <a:rPr lang="en-IN" sz="1000" u="none" strike="noStrike">
                          <a:effectLst/>
                        </a:rPr>
                        <a:t>Maharashtra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256</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133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3167</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1959678661"/>
                  </a:ext>
                </a:extLst>
              </a:tr>
              <a:tr h="118729">
                <a:tc>
                  <a:txBody>
                    <a:bodyPr/>
                    <a:lstStyle/>
                    <a:p>
                      <a:pPr algn="l" fontAlgn="b"/>
                      <a:r>
                        <a:rPr lang="en-IN" sz="1000" u="none" strike="noStrike">
                          <a:effectLst/>
                        </a:rPr>
                        <a:t>Meghalaya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dirty="0">
                          <a:effectLst/>
                        </a:rPr>
                        <a:t>0</a:t>
                      </a:r>
                      <a:endParaRPr lang="en-IN" sz="1000" b="0" i="0" u="none" strike="noStrike" dirty="0">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2240579996"/>
                  </a:ext>
                </a:extLst>
              </a:tr>
              <a:tr h="118729">
                <a:tc>
                  <a:txBody>
                    <a:bodyPr/>
                    <a:lstStyle/>
                    <a:p>
                      <a:pPr algn="l" fontAlgn="b"/>
                      <a:r>
                        <a:rPr lang="en-IN" sz="1000" u="none" strike="noStrike">
                          <a:effectLst/>
                        </a:rPr>
                        <a:t>Odisha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38</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503908</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3557627243"/>
                  </a:ext>
                </a:extLst>
              </a:tr>
              <a:tr h="118729">
                <a:tc>
                  <a:txBody>
                    <a:bodyPr/>
                    <a:lstStyle/>
                    <a:p>
                      <a:pPr algn="l" fontAlgn="b"/>
                      <a:r>
                        <a:rPr lang="en-IN" sz="1000" u="none" strike="noStrike">
                          <a:effectLst/>
                        </a:rPr>
                        <a:t>Punjab</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69</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6</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71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57177</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4188327862"/>
                  </a:ext>
                </a:extLst>
              </a:tr>
              <a:tr h="118729">
                <a:tc>
                  <a:txBody>
                    <a:bodyPr/>
                    <a:lstStyle/>
                    <a:p>
                      <a:pPr algn="l" fontAlgn="b"/>
                      <a:r>
                        <a:rPr lang="en-IN" sz="1000" u="none" strike="noStrike">
                          <a:effectLst/>
                        </a:rPr>
                        <a:t>Sikkim</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3247336959"/>
                  </a:ext>
                </a:extLst>
              </a:tr>
              <a:tr h="118729">
                <a:tc>
                  <a:txBody>
                    <a:bodyPr/>
                    <a:lstStyle/>
                    <a:p>
                      <a:pPr algn="l" fontAlgn="b"/>
                      <a:r>
                        <a:rPr lang="en-IN" sz="1000" u="none" strike="noStrike">
                          <a:effectLst/>
                        </a:rPr>
                        <a:t>Tamil Nadu</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114</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660143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31</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3026440085"/>
                  </a:ext>
                </a:extLst>
              </a:tr>
              <a:tr h="118729">
                <a:tc>
                  <a:txBody>
                    <a:bodyPr/>
                    <a:lstStyle/>
                    <a:p>
                      <a:pPr algn="l" fontAlgn="b"/>
                      <a:r>
                        <a:rPr lang="en-IN" sz="1000" u="none" strike="noStrike">
                          <a:effectLst/>
                        </a:rPr>
                        <a:t>Telangana</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22</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23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595758</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10</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3693201872"/>
                  </a:ext>
                </a:extLst>
              </a:tr>
              <a:tr h="118729">
                <a:tc>
                  <a:txBody>
                    <a:bodyPr/>
                    <a:lstStyle/>
                    <a:p>
                      <a:pPr algn="l" fontAlgn="b"/>
                      <a:r>
                        <a:rPr lang="en-IN" sz="1000" u="none" strike="noStrike">
                          <a:effectLst/>
                        </a:rPr>
                        <a:t>Uttarakhand</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43</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17</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317787</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4</a:t>
                      </a:r>
                      <a:endParaRPr lang="en-IN" sz="1000" b="0" i="0" u="none" strike="noStrike">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1167806761"/>
                  </a:ext>
                </a:extLst>
              </a:tr>
              <a:tr h="118729">
                <a:tc>
                  <a:txBody>
                    <a:bodyPr/>
                    <a:lstStyle/>
                    <a:p>
                      <a:pPr algn="l" fontAlgn="b"/>
                      <a:r>
                        <a:rPr lang="en-IN" sz="1000" u="none" strike="noStrike">
                          <a:effectLst/>
                        </a:rPr>
                        <a:t>West Bengal</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a:effectLst/>
                        </a:rPr>
                        <a:t>0</a:t>
                      </a:r>
                      <a:endParaRPr lang="en-IN" sz="1000" b="0" i="0" u="none" strike="noStrike">
                        <a:solidFill>
                          <a:srgbClr val="000000"/>
                        </a:solidFill>
                        <a:effectLst/>
                        <a:latin typeface="Calibri" panose="020F0502020204030204" pitchFamily="34" charset="0"/>
                      </a:endParaRPr>
                    </a:p>
                  </a:txBody>
                  <a:tcPr marL="4748" marR="4748" marT="4748" marB="0" anchor="b"/>
                </a:tc>
                <a:tc>
                  <a:txBody>
                    <a:bodyPr/>
                    <a:lstStyle/>
                    <a:p>
                      <a:pPr algn="r" fontAlgn="b"/>
                      <a:r>
                        <a:rPr lang="en-IN" sz="1000" u="none" strike="noStrike" dirty="0">
                          <a:effectLst/>
                        </a:rPr>
                        <a:t>0</a:t>
                      </a:r>
                      <a:endParaRPr lang="en-IN" sz="1000" b="0" i="0" u="none" strike="noStrike" dirty="0">
                        <a:solidFill>
                          <a:srgbClr val="000000"/>
                        </a:solidFill>
                        <a:effectLst/>
                        <a:latin typeface="Calibri" panose="020F0502020204030204" pitchFamily="34" charset="0"/>
                      </a:endParaRPr>
                    </a:p>
                  </a:txBody>
                  <a:tcPr marL="4748" marR="4748" marT="4748" marB="0" anchor="b"/>
                </a:tc>
                <a:extLst>
                  <a:ext uri="{0D108BD9-81ED-4DB2-BD59-A6C34878D82A}">
                    <a16:rowId xmlns:a16="http://schemas.microsoft.com/office/drawing/2014/main" val="2029980574"/>
                  </a:ext>
                </a:extLst>
              </a:tr>
            </a:tbl>
          </a:graphicData>
        </a:graphic>
      </p:graphicFrame>
      <p:graphicFrame>
        <p:nvGraphicFramePr>
          <p:cNvPr id="5" name="Object 4">
            <a:extLst>
              <a:ext uri="{FF2B5EF4-FFF2-40B4-BE49-F238E27FC236}">
                <a16:creationId xmlns:a16="http://schemas.microsoft.com/office/drawing/2014/main" id="{352DA90D-B81B-449A-A1DF-4B0CCB29706C}"/>
              </a:ext>
            </a:extLst>
          </p:cNvPr>
          <p:cNvGraphicFramePr>
            <a:graphicFrameLocks noChangeAspect="1"/>
          </p:cNvGraphicFramePr>
          <p:nvPr>
            <p:extLst>
              <p:ext uri="{D42A27DB-BD31-4B8C-83A1-F6EECF244321}">
                <p14:modId xmlns:p14="http://schemas.microsoft.com/office/powerpoint/2010/main" val="1407794760"/>
              </p:ext>
            </p:extLst>
          </p:nvPr>
        </p:nvGraphicFramePr>
        <p:xfrm>
          <a:off x="1349828" y="4593056"/>
          <a:ext cx="7694021" cy="170533"/>
        </p:xfrm>
        <a:graphic>
          <a:graphicData uri="http://schemas.openxmlformats.org/presentationml/2006/ole">
            <mc:AlternateContent xmlns:mc="http://schemas.openxmlformats.org/markup-compatibility/2006">
              <mc:Choice xmlns:v="urn:schemas-microsoft-com:vml" Requires="v">
                <p:oleObj spid="_x0000_s1027" name="Worksheet" r:id="rId3" imgW="4057797" imgH="199949" progId="Excel.Sheet.12">
                  <p:embed/>
                </p:oleObj>
              </mc:Choice>
              <mc:Fallback>
                <p:oleObj name="Worksheet" r:id="rId3" imgW="4057797" imgH="199949" progId="Excel.Sheet.12">
                  <p:embed/>
                  <p:pic>
                    <p:nvPicPr>
                      <p:cNvPr id="5" name="Object 4">
                        <a:extLst>
                          <a:ext uri="{FF2B5EF4-FFF2-40B4-BE49-F238E27FC236}">
                            <a16:creationId xmlns:a16="http://schemas.microsoft.com/office/drawing/2014/main" id="{352DA90D-B81B-449A-A1DF-4B0CCB29706C}"/>
                          </a:ext>
                        </a:extLst>
                      </p:cNvPr>
                      <p:cNvPicPr/>
                      <p:nvPr/>
                    </p:nvPicPr>
                    <p:blipFill>
                      <a:blip r:embed="rId4"/>
                      <a:stretch>
                        <a:fillRect/>
                      </a:stretch>
                    </p:blipFill>
                    <p:spPr>
                      <a:xfrm>
                        <a:off x="1349828" y="4593056"/>
                        <a:ext cx="7694021" cy="170533"/>
                      </a:xfrm>
                      <a:prstGeom prst="rect">
                        <a:avLst/>
                      </a:prstGeom>
                    </p:spPr>
                  </p:pic>
                </p:oleObj>
              </mc:Fallback>
            </mc:AlternateContent>
          </a:graphicData>
        </a:graphic>
      </p:graphicFrame>
    </p:spTree>
    <p:extLst>
      <p:ext uri="{BB962C8B-B14F-4D97-AF65-F5344CB8AC3E}">
        <p14:creationId xmlns:p14="http://schemas.microsoft.com/office/powerpoint/2010/main" val="160583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DDC4C97-4694-4FA3-A1C6-32E6107E510E}"/>
              </a:ext>
            </a:extLst>
          </p:cNvPr>
          <p:cNvSpPr>
            <a:spLocks noGrp="1"/>
          </p:cNvSpPr>
          <p:nvPr>
            <p:ph type="body" idx="13"/>
          </p:nvPr>
        </p:nvSpPr>
        <p:spPr>
          <a:xfrm>
            <a:off x="885100" y="3259663"/>
            <a:ext cx="7505700" cy="11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eaLnBrk="1" fontAlgn="auto" hangingPunct="1">
              <a:lnSpc>
                <a:spcPct val="170000"/>
              </a:lnSpc>
              <a:buNone/>
            </a:pPr>
            <a:r>
              <a:rPr lang="en-US" sz="900" spc="150" dirty="0">
                <a:solidFill>
                  <a:schemeClr val="tx1"/>
                </a:solidFill>
                <a:latin typeface="Calibri" panose="020F0502020204030204" pitchFamily="34" charset="0"/>
                <a:cs typeface="Calibri" panose="020F0502020204030204" pitchFamily="34" charset="0"/>
              </a:rPr>
              <a:t>This presentation was made possible with support from the United States Agency for International Development funded RISE program, under the terms of the cooperative agreement 7200AA19CA00003. The contents are the responsibility of the RISE program and do not necessarily reflect the views of USAID or the United States Government.​</a:t>
            </a:r>
          </a:p>
          <a:p>
            <a:pPr marL="0" indent="0" algn="just" eaLnBrk="1" fontAlgn="auto" hangingPunct="1">
              <a:lnSpc>
                <a:spcPct val="170000"/>
              </a:lnSpc>
              <a:buNone/>
            </a:pPr>
            <a:endParaRPr lang="en-US" sz="900" spc="150" dirty="0">
              <a:solidFill>
                <a:schemeClr val="tx1"/>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D22682D-2852-49CB-B5F8-DE6209420C9F}"/>
              </a:ext>
            </a:extLst>
          </p:cNvPr>
          <p:cNvSpPr txBox="1">
            <a:spLocks/>
          </p:cNvSpPr>
          <p:nvPr/>
        </p:nvSpPr>
        <p:spPr>
          <a:xfrm>
            <a:off x="800100" y="1658621"/>
            <a:ext cx="7543800" cy="543984"/>
          </a:xfrm>
          <a:prstGeom prst="rect">
            <a:avLst/>
          </a:prstGeom>
        </p:spPr>
        <p:txBody>
          <a:bodyPr vert="horz" lIns="91440" tIns="45720" rIns="91440" bIns="45720" rtlCol="0" anchor="b">
            <a:normAutofit fontScale="92500" lnSpcReduction="10000"/>
          </a:bodyPr>
          <a:lstStyle>
            <a:lvl1pPr algn="l" defTabSz="685800"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defTabSz="685800"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457200" algn="l" defTabSz="685800" rtl="0" fontAlgn="base">
              <a:lnSpc>
                <a:spcPct val="85000"/>
              </a:lnSpc>
              <a:spcBef>
                <a:spcPct val="0"/>
              </a:spcBef>
              <a:spcAft>
                <a:spcPct val="0"/>
              </a:spcAft>
              <a:defRPr sz="3600">
                <a:solidFill>
                  <a:srgbClr val="404040"/>
                </a:solidFill>
                <a:latin typeface="Calibri Light" panose="020F0302020204030204" pitchFamily="34" charset="0"/>
              </a:defRPr>
            </a:lvl6pPr>
            <a:lvl7pPr marL="914400" algn="l" defTabSz="685800" rtl="0" fontAlgn="base">
              <a:lnSpc>
                <a:spcPct val="85000"/>
              </a:lnSpc>
              <a:spcBef>
                <a:spcPct val="0"/>
              </a:spcBef>
              <a:spcAft>
                <a:spcPct val="0"/>
              </a:spcAft>
              <a:defRPr sz="3600">
                <a:solidFill>
                  <a:srgbClr val="404040"/>
                </a:solidFill>
                <a:latin typeface="Calibri Light" panose="020F0302020204030204" pitchFamily="34" charset="0"/>
              </a:defRPr>
            </a:lvl7pPr>
            <a:lvl8pPr marL="1371600" algn="l" defTabSz="685800" rtl="0" fontAlgn="base">
              <a:lnSpc>
                <a:spcPct val="85000"/>
              </a:lnSpc>
              <a:spcBef>
                <a:spcPct val="0"/>
              </a:spcBef>
              <a:spcAft>
                <a:spcPct val="0"/>
              </a:spcAft>
              <a:defRPr sz="3600">
                <a:solidFill>
                  <a:srgbClr val="404040"/>
                </a:solidFill>
                <a:latin typeface="Calibri Light" panose="020F0302020204030204" pitchFamily="34" charset="0"/>
              </a:defRPr>
            </a:lvl8pPr>
            <a:lvl9pPr marL="1828800" algn="l" defTabSz="685800" rtl="0" fontAlgn="base">
              <a:lnSpc>
                <a:spcPct val="85000"/>
              </a:lnSpc>
              <a:spcBef>
                <a:spcPct val="0"/>
              </a:spcBef>
              <a:spcAft>
                <a:spcPct val="0"/>
              </a:spcAft>
              <a:defRPr sz="3600">
                <a:solidFill>
                  <a:srgbClr val="404040"/>
                </a:solidFill>
                <a:latin typeface="Calibri Light" panose="020F0302020204030204" pitchFamily="34" charset="0"/>
              </a:defRPr>
            </a:lvl9pPr>
          </a:lstStyle>
          <a:p>
            <a:pPr algn="ctr" eaLnBrk="1" fontAlgn="auto" hangingPunct="1">
              <a:spcAft>
                <a:spcPts val="0"/>
              </a:spcAft>
              <a:defRPr/>
            </a:pPr>
            <a:r>
              <a:rPr lang="en-US" sz="4000" b="1" dirty="0"/>
              <a:t>Thank You!</a:t>
            </a:r>
          </a:p>
        </p:txBody>
      </p:sp>
    </p:spTree>
    <p:extLst>
      <p:ext uri="{BB962C8B-B14F-4D97-AF65-F5344CB8AC3E}">
        <p14:creationId xmlns:p14="http://schemas.microsoft.com/office/powerpoint/2010/main" val="61727811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4" name="Oval 3"/>
          <p:cNvSpPr/>
          <p:nvPr/>
        </p:nvSpPr>
        <p:spPr>
          <a:xfrm>
            <a:off x="248261" y="1643749"/>
            <a:ext cx="1939477" cy="18560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Google Shape;89;p1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extBox 1"/>
          <p:cNvSpPr txBox="1"/>
          <p:nvPr/>
        </p:nvSpPr>
        <p:spPr>
          <a:xfrm>
            <a:off x="2612272" y="2187030"/>
            <a:ext cx="6601522" cy="707886"/>
          </a:xfrm>
          <a:prstGeom prst="rect">
            <a:avLst/>
          </a:prstGeom>
          <a:noFill/>
        </p:spPr>
        <p:txBody>
          <a:bodyPr wrap="square" rtlCol="0">
            <a:spAutoFit/>
          </a:bodyPr>
          <a:lstStyle/>
          <a:p>
            <a:r>
              <a:rPr lang="en-GB" sz="4000" b="1" dirty="0">
                <a:solidFill>
                  <a:srgbClr val="C00000"/>
                </a:solidFill>
                <a:latin typeface="Calibri" panose="020F0502020204030204" pitchFamily="34" charset="0"/>
                <a:cs typeface="Calibri" panose="020F0502020204030204" pitchFamily="34" charset="0"/>
              </a:rPr>
              <a:t>RISE COVID 19 Vaccination</a:t>
            </a:r>
            <a:endParaRPr lang="en-GB" sz="4400" b="1" dirty="0">
              <a:solidFill>
                <a:srgbClr val="C0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25" y="1829576"/>
            <a:ext cx="1484348" cy="1484348"/>
          </a:xfrm>
          <a:prstGeom prst="rect">
            <a:avLst/>
          </a:prstGeom>
        </p:spPr>
      </p:pic>
    </p:spTree>
    <p:extLst>
      <p:ext uri="{BB962C8B-B14F-4D97-AF65-F5344CB8AC3E}">
        <p14:creationId xmlns:p14="http://schemas.microsoft.com/office/powerpoint/2010/main" val="35204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32" name="Group 31"/>
          <p:cNvGrpSpPr/>
          <p:nvPr/>
        </p:nvGrpSpPr>
        <p:grpSpPr>
          <a:xfrm>
            <a:off x="6760098" y="1786784"/>
            <a:ext cx="1937956" cy="2497815"/>
            <a:chOff x="7159343" y="1979967"/>
            <a:chExt cx="1937956" cy="2497815"/>
          </a:xfrm>
          <a:effectLst>
            <a:outerShdw blurRad="63500" sx="102000" sy="102000" algn="ctr" rotWithShape="0">
              <a:prstClr val="black">
                <a:alpha val="40000"/>
              </a:prstClr>
            </a:outerShdw>
          </a:effectLst>
        </p:grpSpPr>
        <p:sp>
          <p:nvSpPr>
            <p:cNvPr id="10" name="Round Diagonal Corner Rectangle 9"/>
            <p:cNvSpPr/>
            <p:nvPr/>
          </p:nvSpPr>
          <p:spPr>
            <a:xfrm>
              <a:off x="7159343" y="1986063"/>
              <a:ext cx="1931831" cy="2485623"/>
            </a:xfrm>
            <a:prstGeom prst="round2DiagRect">
              <a:avLst>
                <a:gd name="adj1" fmla="val 50000"/>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Diagonal Corner Rectangle 18"/>
            <p:cNvSpPr/>
            <p:nvPr/>
          </p:nvSpPr>
          <p:spPr>
            <a:xfrm>
              <a:off x="7159343" y="1979967"/>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sp>
          <p:nvSpPr>
            <p:cNvPr id="29" name="Round Diagonal Corner Rectangle 18"/>
            <p:cNvSpPr/>
            <p:nvPr/>
          </p:nvSpPr>
          <p:spPr>
            <a:xfrm rot="10800000">
              <a:off x="8131369" y="3511834"/>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grpSp>
      <p:grpSp>
        <p:nvGrpSpPr>
          <p:cNvPr id="31" name="Group 30"/>
          <p:cNvGrpSpPr/>
          <p:nvPr/>
        </p:nvGrpSpPr>
        <p:grpSpPr>
          <a:xfrm>
            <a:off x="4749824" y="1792880"/>
            <a:ext cx="1937956" cy="2491719"/>
            <a:chOff x="5149069" y="1986063"/>
            <a:chExt cx="1937956" cy="2491719"/>
          </a:xfrm>
          <a:effectLst>
            <a:outerShdw blurRad="63500" sx="102000" sy="102000" algn="ctr" rotWithShape="0">
              <a:prstClr val="black">
                <a:alpha val="40000"/>
              </a:prstClr>
            </a:outerShdw>
          </a:effectLst>
        </p:grpSpPr>
        <p:sp>
          <p:nvSpPr>
            <p:cNvPr id="9" name="Round Diagonal Corner Rectangle 8"/>
            <p:cNvSpPr/>
            <p:nvPr/>
          </p:nvSpPr>
          <p:spPr>
            <a:xfrm>
              <a:off x="5149083" y="1986063"/>
              <a:ext cx="1931831" cy="2485623"/>
            </a:xfrm>
            <a:prstGeom prst="round2DiagRect">
              <a:avLst>
                <a:gd name="adj1" fmla="val 50000"/>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Diagonal Corner Rectangle 18"/>
            <p:cNvSpPr/>
            <p:nvPr/>
          </p:nvSpPr>
          <p:spPr>
            <a:xfrm>
              <a:off x="5149069" y="1986063"/>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sp>
          <p:nvSpPr>
            <p:cNvPr id="27" name="Round Diagonal Corner Rectangle 18"/>
            <p:cNvSpPr/>
            <p:nvPr/>
          </p:nvSpPr>
          <p:spPr>
            <a:xfrm rot="10800000">
              <a:off x="6121095" y="3511834"/>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grpSp>
      <p:grpSp>
        <p:nvGrpSpPr>
          <p:cNvPr id="30" name="Group 29"/>
          <p:cNvGrpSpPr/>
          <p:nvPr/>
        </p:nvGrpSpPr>
        <p:grpSpPr>
          <a:xfrm>
            <a:off x="602825" y="1792880"/>
            <a:ext cx="1937956" cy="2485624"/>
            <a:chOff x="1002070" y="1986063"/>
            <a:chExt cx="1937956" cy="2485624"/>
          </a:xfrm>
        </p:grpSpPr>
        <p:sp>
          <p:nvSpPr>
            <p:cNvPr id="2" name="Round Diagonal Corner Rectangle 1"/>
            <p:cNvSpPr/>
            <p:nvPr/>
          </p:nvSpPr>
          <p:spPr>
            <a:xfrm>
              <a:off x="1002085" y="1986064"/>
              <a:ext cx="1931831" cy="2485623"/>
            </a:xfrm>
            <a:prstGeom prst="round2DiagRect">
              <a:avLst>
                <a:gd name="adj1" fmla="val 50000"/>
                <a:gd name="adj2" fmla="val 0"/>
              </a:avLst>
            </a:prstGeom>
            <a:solidFill>
              <a:schemeClr val="bg1"/>
            </a:solidFill>
            <a:ln>
              <a:noFill/>
            </a:ln>
            <a:effectLst>
              <a:outerShdw blurRad="63500" sx="102000" sy="102000" algn="ctr" rotWithShape="0">
                <a:prstClr val="black">
                  <a:alpha val="40000"/>
                </a:prstClr>
              </a:outerShdw>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sp>
          <p:nvSpPr>
            <p:cNvPr id="19" name="Round Diagonal Corner Rectangle 18"/>
            <p:cNvSpPr/>
            <p:nvPr/>
          </p:nvSpPr>
          <p:spPr>
            <a:xfrm>
              <a:off x="1002070" y="1986063"/>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sp>
          <p:nvSpPr>
            <p:cNvPr id="21" name="Round Diagonal Corner Rectangle 18"/>
            <p:cNvSpPr/>
            <p:nvPr/>
          </p:nvSpPr>
          <p:spPr>
            <a:xfrm rot="10800000">
              <a:off x="1974096" y="3505738"/>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grpSp>
      <p:grpSp>
        <p:nvGrpSpPr>
          <p:cNvPr id="18" name="Group 17"/>
          <p:cNvGrpSpPr/>
          <p:nvPr/>
        </p:nvGrpSpPr>
        <p:grpSpPr>
          <a:xfrm>
            <a:off x="2676325" y="1792880"/>
            <a:ext cx="1937956" cy="2491719"/>
            <a:chOff x="3075570" y="1986063"/>
            <a:chExt cx="1937956" cy="2491719"/>
          </a:xfrm>
          <a:effectLst>
            <a:outerShdw blurRad="63500" sx="102000" sy="102000" algn="ctr" rotWithShape="0">
              <a:prstClr val="black">
                <a:alpha val="40000"/>
              </a:prstClr>
            </a:outerShdw>
          </a:effectLst>
        </p:grpSpPr>
        <p:sp>
          <p:nvSpPr>
            <p:cNvPr id="7" name="Round Diagonal Corner Rectangle 6"/>
            <p:cNvSpPr/>
            <p:nvPr/>
          </p:nvSpPr>
          <p:spPr>
            <a:xfrm>
              <a:off x="3075584" y="1986063"/>
              <a:ext cx="1931831" cy="2485623"/>
            </a:xfrm>
            <a:prstGeom prst="round2DiagRect">
              <a:avLst>
                <a:gd name="adj1" fmla="val 50000"/>
                <a:gd name="adj2"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Diagonal Corner Rectangle 18"/>
            <p:cNvSpPr/>
            <p:nvPr/>
          </p:nvSpPr>
          <p:spPr>
            <a:xfrm>
              <a:off x="3075570" y="1986063"/>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sp>
          <p:nvSpPr>
            <p:cNvPr id="25" name="Round Diagonal Corner Rectangle 18"/>
            <p:cNvSpPr/>
            <p:nvPr/>
          </p:nvSpPr>
          <p:spPr>
            <a:xfrm rot="10800000">
              <a:off x="4047596" y="3511834"/>
              <a:ext cx="965930" cy="965948"/>
            </a:xfrm>
            <a:custGeom>
              <a:avLst/>
              <a:gdLst>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965915 w 1931831"/>
                <a:gd name="connsiteY4" fmla="*/ 2485624 h 2485623"/>
                <a:gd name="connsiteX5" fmla="*/ 0 w 1931831"/>
                <a:gd name="connsiteY5" fmla="*/ 2485623 h 2485623"/>
                <a:gd name="connsiteX6" fmla="*/ 0 w 1931831"/>
                <a:gd name="connsiteY6" fmla="*/ 2485623 h 2485623"/>
                <a:gd name="connsiteX7" fmla="*/ 0 w 1931831"/>
                <a:gd name="connsiteY7" fmla="*/ 965916 h 2485623"/>
                <a:gd name="connsiteX8" fmla="*/ 965916 w 1931831"/>
                <a:gd name="connsiteY8" fmla="*/ 0 h 2485623"/>
                <a:gd name="connsiteX0" fmla="*/ 965916 w 1931831"/>
                <a:gd name="connsiteY0" fmla="*/ 0 h 2485623"/>
                <a:gd name="connsiteX1" fmla="*/ 1931831 w 1931831"/>
                <a:gd name="connsiteY1" fmla="*/ 0 h 2485623"/>
                <a:gd name="connsiteX2" fmla="*/ 1931831 w 1931831"/>
                <a:gd name="connsiteY2" fmla="*/ 0 h 2485623"/>
                <a:gd name="connsiteX3" fmla="*/ 1931831 w 1931831"/>
                <a:gd name="connsiteY3" fmla="*/ 1519708 h 2485623"/>
                <a:gd name="connsiteX4" fmla="*/ 0 w 1931831"/>
                <a:gd name="connsiteY4" fmla="*/ 2485623 h 2485623"/>
                <a:gd name="connsiteX5" fmla="*/ 0 w 1931831"/>
                <a:gd name="connsiteY5" fmla="*/ 2485623 h 2485623"/>
                <a:gd name="connsiteX6" fmla="*/ 0 w 1931831"/>
                <a:gd name="connsiteY6" fmla="*/ 965916 h 2485623"/>
                <a:gd name="connsiteX7" fmla="*/ 965916 w 1931831"/>
                <a:gd name="connsiteY7"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2485623 h 2485623"/>
                <a:gd name="connsiteX5" fmla="*/ 0 w 1931831"/>
                <a:gd name="connsiteY5" fmla="*/ 965916 h 2485623"/>
                <a:gd name="connsiteX6" fmla="*/ 965916 w 1931831"/>
                <a:gd name="connsiteY6" fmla="*/ 0 h 2485623"/>
                <a:gd name="connsiteX0" fmla="*/ 965916 w 1931831"/>
                <a:gd name="connsiteY0" fmla="*/ 0 h 2485623"/>
                <a:gd name="connsiteX1" fmla="*/ 1931831 w 1931831"/>
                <a:gd name="connsiteY1" fmla="*/ 0 h 2485623"/>
                <a:gd name="connsiteX2" fmla="*/ 1931831 w 1931831"/>
                <a:gd name="connsiteY2" fmla="*/ 0 h 2485623"/>
                <a:gd name="connsiteX3" fmla="*/ 0 w 1931831"/>
                <a:gd name="connsiteY3" fmla="*/ 2485623 h 2485623"/>
                <a:gd name="connsiteX4" fmla="*/ 0 w 1931831"/>
                <a:gd name="connsiteY4" fmla="*/ 965916 h 2485623"/>
                <a:gd name="connsiteX5" fmla="*/ 965916 w 1931831"/>
                <a:gd name="connsiteY5" fmla="*/ 0 h 2485623"/>
                <a:gd name="connsiteX0" fmla="*/ 965916 w 1931831"/>
                <a:gd name="connsiteY0" fmla="*/ 0 h 965916"/>
                <a:gd name="connsiteX1" fmla="*/ 1931831 w 1931831"/>
                <a:gd name="connsiteY1" fmla="*/ 0 h 965916"/>
                <a:gd name="connsiteX2" fmla="*/ 1931831 w 1931831"/>
                <a:gd name="connsiteY2" fmla="*/ 0 h 965916"/>
                <a:gd name="connsiteX3" fmla="*/ 0 w 1931831"/>
                <a:gd name="connsiteY3" fmla="*/ 965916 h 965916"/>
                <a:gd name="connsiteX4" fmla="*/ 965916 w 1931831"/>
                <a:gd name="connsiteY4" fmla="*/ 0 h 965916"/>
                <a:gd name="connsiteX0" fmla="*/ 965916 w 1931831"/>
                <a:gd name="connsiteY0" fmla="*/ 0 h 965916"/>
                <a:gd name="connsiteX1" fmla="*/ 1931831 w 1931831"/>
                <a:gd name="connsiteY1" fmla="*/ 0 h 965916"/>
                <a:gd name="connsiteX2" fmla="*/ 0 w 1931831"/>
                <a:gd name="connsiteY2" fmla="*/ 965916 h 965916"/>
                <a:gd name="connsiteX3" fmla="*/ 965916 w 1931831"/>
                <a:gd name="connsiteY3" fmla="*/ 0 h 965916"/>
                <a:gd name="connsiteX0" fmla="*/ 965916 w 965916"/>
                <a:gd name="connsiteY0" fmla="*/ 0 h 965916"/>
                <a:gd name="connsiteX1" fmla="*/ 0 w 965916"/>
                <a:gd name="connsiteY1" fmla="*/ 965916 h 965916"/>
                <a:gd name="connsiteX2" fmla="*/ 965916 w 965916"/>
                <a:gd name="connsiteY2" fmla="*/ 0 h 965916"/>
                <a:gd name="connsiteX0" fmla="*/ 965916 w 965916"/>
                <a:gd name="connsiteY0" fmla="*/ 0 h 965916"/>
                <a:gd name="connsiteX1" fmla="*/ 483815 w 965916"/>
                <a:gd name="connsiteY1" fmla="*/ 471387 h 965916"/>
                <a:gd name="connsiteX2" fmla="*/ 0 w 965916"/>
                <a:gd name="connsiteY2" fmla="*/ 965916 h 965916"/>
                <a:gd name="connsiteX3" fmla="*/ 965916 w 965916"/>
                <a:gd name="connsiteY3" fmla="*/ 0 h 965916"/>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384 w 976384"/>
                <a:gd name="connsiteY0" fmla="*/ 0 h 975693"/>
                <a:gd name="connsiteX1" fmla="*/ 494283 w 976384"/>
                <a:gd name="connsiteY1" fmla="*/ 471387 h 975693"/>
                <a:gd name="connsiteX2" fmla="*/ 10468 w 976384"/>
                <a:gd name="connsiteY2" fmla="*/ 965916 h 975693"/>
                <a:gd name="connsiteX3" fmla="*/ 976384 w 976384"/>
                <a:gd name="connsiteY3" fmla="*/ 0 h 975693"/>
                <a:gd name="connsiteX0" fmla="*/ 976921 w 976921"/>
                <a:gd name="connsiteY0" fmla="*/ 0 h 974906"/>
                <a:gd name="connsiteX1" fmla="*/ 471960 w 976921"/>
                <a:gd name="connsiteY1" fmla="*/ 429477 h 974906"/>
                <a:gd name="connsiteX2" fmla="*/ 11005 w 976921"/>
                <a:gd name="connsiteY2" fmla="*/ 965916 h 974906"/>
                <a:gd name="connsiteX3" fmla="*/ 976921 w 976921"/>
                <a:gd name="connsiteY3" fmla="*/ 0 h 974906"/>
                <a:gd name="connsiteX0" fmla="*/ 976921 w 976921"/>
                <a:gd name="connsiteY0" fmla="*/ 0 h 974718"/>
                <a:gd name="connsiteX1" fmla="*/ 471960 w 976921"/>
                <a:gd name="connsiteY1" fmla="*/ 429477 h 974718"/>
                <a:gd name="connsiteX2" fmla="*/ 11005 w 976921"/>
                <a:gd name="connsiteY2" fmla="*/ 965916 h 974718"/>
                <a:gd name="connsiteX3" fmla="*/ 976921 w 976921"/>
                <a:gd name="connsiteY3" fmla="*/ 0 h 974718"/>
                <a:gd name="connsiteX0" fmla="*/ 977514 w 977514"/>
                <a:gd name="connsiteY0" fmla="*/ 0 h 974472"/>
                <a:gd name="connsiteX1" fmla="*/ 449693 w 977514"/>
                <a:gd name="connsiteY1" fmla="*/ 414237 h 974472"/>
                <a:gd name="connsiteX2" fmla="*/ 11598 w 977514"/>
                <a:gd name="connsiteY2" fmla="*/ 965916 h 974472"/>
                <a:gd name="connsiteX3" fmla="*/ 977514 w 977514"/>
                <a:gd name="connsiteY3" fmla="*/ 0 h 974472"/>
                <a:gd name="connsiteX0" fmla="*/ 977620 w 977620"/>
                <a:gd name="connsiteY0" fmla="*/ 0 h 974296"/>
                <a:gd name="connsiteX1" fmla="*/ 445989 w 977620"/>
                <a:gd name="connsiteY1" fmla="*/ 402807 h 974296"/>
                <a:gd name="connsiteX2" fmla="*/ 11704 w 977620"/>
                <a:gd name="connsiteY2" fmla="*/ 965916 h 974296"/>
                <a:gd name="connsiteX3" fmla="*/ 977620 w 977620"/>
                <a:gd name="connsiteY3" fmla="*/ 0 h 974296"/>
                <a:gd name="connsiteX0" fmla="*/ 977723 w 977723"/>
                <a:gd name="connsiteY0" fmla="*/ 0 h 974409"/>
                <a:gd name="connsiteX1" fmla="*/ 446092 w 977723"/>
                <a:gd name="connsiteY1" fmla="*/ 402807 h 974409"/>
                <a:gd name="connsiteX2" fmla="*/ 11807 w 977723"/>
                <a:gd name="connsiteY2" fmla="*/ 965916 h 974409"/>
                <a:gd name="connsiteX3" fmla="*/ 977723 w 977723"/>
                <a:gd name="connsiteY3" fmla="*/ 0 h 974409"/>
                <a:gd name="connsiteX0" fmla="*/ 965930 w 965930"/>
                <a:gd name="connsiteY0" fmla="*/ 0 h 965948"/>
                <a:gd name="connsiteX1" fmla="*/ 434299 w 965930"/>
                <a:gd name="connsiteY1" fmla="*/ 402807 h 965948"/>
                <a:gd name="connsiteX2" fmla="*/ 14 w 965930"/>
                <a:gd name="connsiteY2" fmla="*/ 965916 h 965948"/>
                <a:gd name="connsiteX3" fmla="*/ 965930 w 965930"/>
                <a:gd name="connsiteY3" fmla="*/ 0 h 965948"/>
              </a:gdLst>
              <a:ahLst/>
              <a:cxnLst>
                <a:cxn ang="0">
                  <a:pos x="connsiteX0" y="connsiteY0"/>
                </a:cxn>
                <a:cxn ang="0">
                  <a:pos x="connsiteX1" y="connsiteY1"/>
                </a:cxn>
                <a:cxn ang="0">
                  <a:pos x="connsiteX2" y="connsiteY2"/>
                </a:cxn>
                <a:cxn ang="0">
                  <a:pos x="connsiteX3" y="connsiteY3"/>
                </a:cxn>
              </a:cxnLst>
              <a:rect l="l" t="t" r="r" b="b"/>
              <a:pathLst>
                <a:path w="965930" h="965948">
                  <a:moveTo>
                    <a:pt x="965930" y="0"/>
                  </a:moveTo>
                  <a:cubicBezTo>
                    <a:pt x="751890" y="141889"/>
                    <a:pt x="598809" y="249488"/>
                    <a:pt x="434299" y="402807"/>
                  </a:cubicBezTo>
                  <a:cubicBezTo>
                    <a:pt x="269789" y="556126"/>
                    <a:pt x="-2231" y="970186"/>
                    <a:pt x="14" y="965916"/>
                  </a:cubicBezTo>
                  <a:cubicBezTo>
                    <a:pt x="14" y="432455"/>
                    <a:pt x="432469" y="0"/>
                    <a:pt x="965930" y="0"/>
                  </a:cubicBezTo>
                  <a:close/>
                </a:path>
              </a:pathLst>
            </a:custGeom>
            <a:solidFill>
              <a:srgbClr val="0070C0"/>
            </a:solidFill>
            <a:ln>
              <a:noFill/>
            </a:ln>
            <a:effectLst>
              <a:reflection blurRad="215900" stA="52000" endA="300" endPos="160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lgn="just">
                <a:lnSpc>
                  <a:spcPct val="150000"/>
                </a:lnSpc>
                <a:buFont typeface="Arial" panose="020B0604020202020204" pitchFamily="34" charset="0"/>
                <a:buChar char="•"/>
              </a:pPr>
              <a:endParaRPr lang="en-GB" dirty="0">
                <a:solidFill>
                  <a:srgbClr val="00667D"/>
                </a:solidFill>
                <a:latin typeface="Calibri" panose="020F0502020204030204" pitchFamily="34" charset="0"/>
                <a:cs typeface="Calibri" panose="020F0502020204030204" pitchFamily="34" charset="0"/>
              </a:endParaRPr>
            </a:p>
          </p:txBody>
        </p:sp>
      </p:grpSp>
      <p:sp>
        <p:nvSpPr>
          <p:cNvPr id="80" name="Google Shape;80;p13"/>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Title 1">
            <a:extLst>
              <a:ext uri="{FF2B5EF4-FFF2-40B4-BE49-F238E27FC236}">
                <a16:creationId xmlns:a16="http://schemas.microsoft.com/office/drawing/2014/main" id="{874BBEFD-C98D-4458-9D5C-A307ACA492BA}"/>
              </a:ext>
            </a:extLst>
          </p:cNvPr>
          <p:cNvSpPr>
            <a:spLocks noGrp="1"/>
          </p:cNvSpPr>
          <p:nvPr>
            <p:ph type="title" idx="4294967295"/>
          </p:nvPr>
        </p:nvSpPr>
        <p:spPr>
          <a:xfrm>
            <a:off x="838424" y="160088"/>
            <a:ext cx="1739900" cy="577850"/>
          </a:xfrm>
          <a:prstGeom prst="rect">
            <a:avLst/>
          </a:prstGeom>
        </p:spPr>
        <p:txBody>
          <a:bodyPr>
            <a:normAutofit/>
          </a:bodyPr>
          <a:lstStyle/>
          <a:p>
            <a:r>
              <a:rPr lang="en-US" sz="2400" b="1" dirty="0">
                <a:solidFill>
                  <a:srgbClr val="C00000"/>
                </a:solidFill>
                <a:latin typeface="Calibri" panose="020F0502020204030204" pitchFamily="34" charset="0"/>
                <a:cs typeface="Calibri" panose="020F0502020204030204" pitchFamily="34" charset="0"/>
              </a:rPr>
              <a:t>Objectives</a:t>
            </a:r>
            <a:endParaRPr lang="en-IN" sz="3200"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748001" y="830002"/>
            <a:ext cx="7758975"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To improve COVID-19 vaccination coverage as an important component of overall COVID Pandemic Response in the RISE network of facilities:</a:t>
            </a:r>
            <a:endParaRPr lang="en-GB" sz="1600" dirty="0"/>
          </a:p>
        </p:txBody>
      </p:sp>
      <p:sp>
        <p:nvSpPr>
          <p:cNvPr id="5" name="TextBox 4"/>
          <p:cNvSpPr txBox="1"/>
          <p:nvPr/>
        </p:nvSpPr>
        <p:spPr>
          <a:xfrm>
            <a:off x="807479" y="2378322"/>
            <a:ext cx="1371600" cy="1448730"/>
          </a:xfrm>
          <a:prstGeom prst="rect">
            <a:avLst/>
          </a:prstGeom>
          <a:noFill/>
        </p:spPr>
        <p:txBody>
          <a:bodyPr wrap="square" rtlCol="0">
            <a:spAutoFit/>
          </a:bodyPr>
          <a:lstStyle/>
          <a:p>
            <a:pPr lvl="1" algn="ctr">
              <a:lnSpc>
                <a:spcPct val="150000"/>
              </a:lnSpc>
            </a:pPr>
            <a:r>
              <a:rPr lang="en-US" sz="1200" dirty="0">
                <a:latin typeface="Calibri" panose="020F0502020204030204" pitchFamily="34" charset="0"/>
                <a:cs typeface="Calibri" panose="020F0502020204030204" pitchFamily="34" charset="0"/>
              </a:rPr>
              <a:t>Strengthen COVID 19 vaccination activities in RISE network of facilities</a:t>
            </a:r>
          </a:p>
        </p:txBody>
      </p:sp>
      <p:sp>
        <p:nvSpPr>
          <p:cNvPr id="11" name="TextBox 10"/>
          <p:cNvSpPr txBox="1"/>
          <p:nvPr/>
        </p:nvSpPr>
        <p:spPr>
          <a:xfrm>
            <a:off x="2824653" y="2269758"/>
            <a:ext cx="1668547" cy="1754326"/>
          </a:xfrm>
          <a:prstGeom prst="rect">
            <a:avLst/>
          </a:prstGeom>
          <a:noFill/>
        </p:spPr>
        <p:txBody>
          <a:bodyPr wrap="square" rtlCol="0">
            <a:spAutoFit/>
          </a:bodyPr>
          <a:lstStyle/>
          <a:p>
            <a:pPr lvl="1" algn="ctr">
              <a:lnSpc>
                <a:spcPct val="150000"/>
              </a:lnSpc>
            </a:pPr>
            <a:r>
              <a:rPr lang="en-US" sz="1200" dirty="0">
                <a:latin typeface="Calibri" panose="020F0502020204030204" pitchFamily="34" charset="0"/>
                <a:cs typeface="Calibri" panose="020F0502020204030204" pitchFamily="34" charset="0"/>
              </a:rPr>
              <a:t>Enhance involvement of non-Government sector and private sector for improving COVID 19 Vaccination coverage </a:t>
            </a:r>
          </a:p>
        </p:txBody>
      </p:sp>
      <p:sp>
        <p:nvSpPr>
          <p:cNvPr id="13" name="TextBox 12"/>
          <p:cNvSpPr txBox="1"/>
          <p:nvPr/>
        </p:nvSpPr>
        <p:spPr>
          <a:xfrm>
            <a:off x="4843819" y="2208409"/>
            <a:ext cx="1769081" cy="1684820"/>
          </a:xfrm>
          <a:prstGeom prst="rect">
            <a:avLst/>
          </a:prstGeom>
          <a:noFill/>
        </p:spPr>
        <p:txBody>
          <a:bodyPr wrap="square" rtlCol="0">
            <a:spAutoFit/>
          </a:bodyPr>
          <a:lstStyle/>
          <a:p>
            <a:pPr lvl="1" algn="ctr">
              <a:lnSpc>
                <a:spcPct val="150000"/>
              </a:lnSpc>
            </a:pPr>
            <a:r>
              <a:rPr lang="en-GB" sz="1170" dirty="0">
                <a:latin typeface="Calibri" panose="020F0502020204030204" pitchFamily="34" charset="0"/>
                <a:cs typeface="Calibri" panose="020F0502020204030204" pitchFamily="34" charset="0"/>
              </a:rPr>
              <a:t>Improved and transparent identification, reporting, investigation and management of adverse events following immunization(AEFI). </a:t>
            </a:r>
          </a:p>
        </p:txBody>
      </p:sp>
      <p:sp>
        <p:nvSpPr>
          <p:cNvPr id="14" name="TextBox 13"/>
          <p:cNvSpPr txBox="1"/>
          <p:nvPr/>
        </p:nvSpPr>
        <p:spPr>
          <a:xfrm>
            <a:off x="6897850" y="2269758"/>
            <a:ext cx="1668547" cy="1448730"/>
          </a:xfrm>
          <a:prstGeom prst="rect">
            <a:avLst/>
          </a:prstGeom>
          <a:noFill/>
        </p:spPr>
        <p:txBody>
          <a:bodyPr wrap="square" rtlCol="0">
            <a:spAutoFit/>
          </a:bodyPr>
          <a:lstStyle/>
          <a:p>
            <a:pPr lvl="1" algn="ctr">
              <a:lnSpc>
                <a:spcPct val="150000"/>
              </a:lnSpc>
            </a:pPr>
            <a:r>
              <a:rPr lang="en-GB" sz="1200" dirty="0">
                <a:latin typeface="Calibri" panose="020F0502020204030204" pitchFamily="34" charset="0"/>
                <a:cs typeface="Calibri" panose="020F0502020204030204" pitchFamily="34" charset="0"/>
              </a:rPr>
              <a:t>Improve vaccine confidence and mitigate specific misinformation &amp; vaccine hesitancy</a:t>
            </a: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BCBBDD-9C25-4239-A396-6E1B51223C84}"/>
              </a:ext>
            </a:extLst>
          </p:cNvPr>
          <p:cNvSpPr txBox="1">
            <a:spLocks/>
          </p:cNvSpPr>
          <p:nvPr/>
        </p:nvSpPr>
        <p:spPr>
          <a:xfrm>
            <a:off x="740535" y="841131"/>
            <a:ext cx="7612291" cy="3790503"/>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50000"/>
              </a:lnSpc>
              <a:buClr>
                <a:srgbClr val="00B0F0"/>
              </a:buClr>
              <a:buSzPct val="100000"/>
              <a:buFont typeface="Arial" panose="020B0604020202020204" pitchFamily="34" charset="0"/>
              <a:buChar char="•"/>
            </a:pPr>
            <a:r>
              <a:rPr lang="en-US" sz="1800" dirty="0">
                <a:latin typeface="Calibri" panose="020F0502020204030204" pitchFamily="34" charset="0"/>
                <a:cs typeface="Calibri" panose="020F0502020204030204" pitchFamily="34" charset="0"/>
              </a:rPr>
              <a:t>Rapid review of existing RISE network vaccination sites in public and private sector </a:t>
            </a:r>
            <a:endParaRPr lang="en-IN" sz="1800" dirty="0">
              <a:latin typeface="Calibri" panose="020F0502020204030204" pitchFamily="34" charset="0"/>
              <a:cs typeface="Calibri" panose="020F0502020204030204" pitchFamily="34" charset="0"/>
            </a:endParaRPr>
          </a:p>
          <a:p>
            <a:pPr marL="285750" indent="-285750">
              <a:lnSpc>
                <a:spcPct val="150000"/>
              </a:lnSpc>
              <a:buClr>
                <a:srgbClr val="00B0F0"/>
              </a:buClr>
              <a:buSzPct val="100000"/>
              <a:buFont typeface="Arial" panose="020B0604020202020204" pitchFamily="34" charset="0"/>
              <a:buChar char="•"/>
            </a:pPr>
            <a:r>
              <a:rPr lang="en-US" sz="1800" dirty="0">
                <a:latin typeface="Calibri" panose="020F0502020204030204" pitchFamily="34" charset="0"/>
                <a:cs typeface="Calibri" panose="020F0502020204030204" pitchFamily="34" charset="0"/>
              </a:rPr>
              <a:t>Strengthen existing Vaccination </a:t>
            </a:r>
            <a:r>
              <a:rPr lang="en-US" sz="1800" dirty="0" err="1">
                <a:latin typeface="Calibri" panose="020F0502020204030204" pitchFamily="34" charset="0"/>
                <a:cs typeface="Calibri" panose="020F0502020204030204" pitchFamily="34" charset="0"/>
              </a:rPr>
              <a:t>Centres</a:t>
            </a:r>
            <a:r>
              <a:rPr lang="en-US" sz="1800" dirty="0">
                <a:latin typeface="Calibri" panose="020F0502020204030204" pitchFamily="34" charset="0"/>
                <a:cs typeface="Calibri" panose="020F0502020204030204" pitchFamily="34" charset="0"/>
              </a:rPr>
              <a:t> through capacity building with special focus on reducing vaccine wastage, infection prevention strategies, safe injection practices, improving AEFI management, enhancing data use for evidence-based planning, etc. </a:t>
            </a:r>
            <a:endParaRPr lang="en-IN" sz="1800" dirty="0">
              <a:latin typeface="Calibri" panose="020F0502020204030204" pitchFamily="34" charset="0"/>
              <a:cs typeface="Calibri" panose="020F0502020204030204" pitchFamily="34" charset="0"/>
            </a:endParaRPr>
          </a:p>
          <a:p>
            <a:pPr marL="285750" indent="-285750">
              <a:lnSpc>
                <a:spcPct val="150000"/>
              </a:lnSpc>
              <a:buClr>
                <a:srgbClr val="00B0F0"/>
              </a:buClr>
              <a:buSzPct val="100000"/>
              <a:buFont typeface="Arial" panose="020B0604020202020204" pitchFamily="34" charset="0"/>
              <a:buChar char="•"/>
            </a:pPr>
            <a:r>
              <a:rPr lang="en-US" sz="1800" dirty="0">
                <a:latin typeface="Calibri" panose="020F0502020204030204" pitchFamily="34" charset="0"/>
                <a:cs typeface="Calibri" panose="020F0502020204030204" pitchFamily="34" charset="0"/>
              </a:rPr>
              <a:t>Ensure COVID appropriate behavior by providers and beneficiaries to minimize risk of vaccination activity becoming a super spreader event</a:t>
            </a:r>
            <a:endParaRPr lang="en-IN" sz="1800" dirty="0">
              <a:latin typeface="Calibri" panose="020F0502020204030204" pitchFamily="34" charset="0"/>
              <a:cs typeface="Calibri" panose="020F0502020204030204" pitchFamily="34" charset="0"/>
            </a:endParaRPr>
          </a:p>
          <a:p>
            <a:pPr marL="285750" indent="-285750">
              <a:lnSpc>
                <a:spcPct val="150000"/>
              </a:lnSpc>
              <a:buClr>
                <a:srgbClr val="00B0F0"/>
              </a:buClr>
              <a:buSzPct val="100000"/>
              <a:buFont typeface="Arial" panose="020B0604020202020204" pitchFamily="34" charset="0"/>
              <a:buChar char="•"/>
            </a:pPr>
            <a:r>
              <a:rPr lang="en-US" sz="1800" dirty="0">
                <a:latin typeface="Calibri" panose="020F0502020204030204" pitchFamily="34" charset="0"/>
                <a:cs typeface="Calibri" panose="020F0502020204030204" pitchFamily="34" charset="0"/>
              </a:rPr>
              <a:t>Utilizing existing Digital Platforms in improving quality of vaccination services in RISE network of facilities</a:t>
            </a:r>
            <a:endParaRPr lang="en-IN" sz="1800" dirty="0">
              <a:latin typeface="Calibri" panose="020F0502020204030204" pitchFamily="34" charset="0"/>
              <a:cs typeface="Calibri" panose="020F0502020204030204" pitchFamily="34" charset="0"/>
            </a:endParaRPr>
          </a:p>
        </p:txBody>
      </p:sp>
      <p:sp>
        <p:nvSpPr>
          <p:cNvPr id="97" name="Google Shape;97;p1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6" name="Title 1">
            <a:extLst>
              <a:ext uri="{FF2B5EF4-FFF2-40B4-BE49-F238E27FC236}">
                <a16:creationId xmlns:a16="http://schemas.microsoft.com/office/drawing/2014/main" id="{D77EEAB4-49CA-4B53-B988-B4DA2C1FD054}"/>
              </a:ext>
            </a:extLst>
          </p:cNvPr>
          <p:cNvSpPr txBox="1">
            <a:spLocks/>
          </p:cNvSpPr>
          <p:nvPr/>
        </p:nvSpPr>
        <p:spPr>
          <a:xfrm>
            <a:off x="740535" y="355799"/>
            <a:ext cx="7695127" cy="37877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C00000"/>
                </a:solidFill>
                <a:latin typeface="Calibri" panose="020F0502020204030204" pitchFamily="34" charset="0"/>
                <a:cs typeface="Calibri" panose="020F0502020204030204" pitchFamily="34" charset="0"/>
              </a:rPr>
              <a:t>Strengthen COVID 19 vaccination activities in RISE network of facilities: </a:t>
            </a:r>
            <a:endParaRPr lang="en-IN" sz="2000" b="1" dirty="0">
              <a:solidFill>
                <a:srgbClr val="C00000"/>
              </a:solidFill>
              <a:latin typeface="Calibri" panose="020F0502020204030204" pitchFamily="34" charset="0"/>
              <a:cs typeface="Calibri" panose="020F0502020204030204" pitchFamily="34" charset="0"/>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BCBBDD-9C25-4239-A396-6E1B51223C84}"/>
              </a:ext>
            </a:extLst>
          </p:cNvPr>
          <p:cNvSpPr txBox="1">
            <a:spLocks/>
          </p:cNvSpPr>
          <p:nvPr/>
        </p:nvSpPr>
        <p:spPr>
          <a:xfrm>
            <a:off x="740535" y="841131"/>
            <a:ext cx="7612291" cy="379050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50000"/>
              </a:lnSpc>
              <a:buClr>
                <a:srgbClr val="00B0F0"/>
              </a:buClr>
              <a:buSzPct val="100000"/>
              <a:buFont typeface="Arial" panose="020B0604020202020204" pitchFamily="34" charset="0"/>
              <a:buChar char="•"/>
            </a:pPr>
            <a:r>
              <a:rPr lang="en-US" sz="1800" dirty="0">
                <a:latin typeface="Calibri" panose="020F0502020204030204" pitchFamily="34" charset="0"/>
                <a:cs typeface="Calibri" panose="020F0502020204030204" pitchFamily="34" charset="0"/>
              </a:rPr>
              <a:t>To create a Model COVID-19 Vaccination Center in each ‘Hub’  facility, to provide </a:t>
            </a:r>
            <a:r>
              <a:rPr lang="en-US" sz="1800" b="1" i="1" dirty="0">
                <a:latin typeface="Calibri" panose="020F0502020204030204" pitchFamily="34" charset="0"/>
                <a:cs typeface="Calibri" panose="020F0502020204030204" pitchFamily="34" charset="0"/>
              </a:rPr>
              <a:t>quality vaccination services and prevent vaccination activity from becoming super spreader events for COVID-19 infection</a:t>
            </a:r>
            <a:r>
              <a:rPr lang="en-US" sz="1800" dirty="0">
                <a:latin typeface="Calibri" panose="020F0502020204030204" pitchFamily="34" charset="0"/>
                <a:cs typeface="Calibri" panose="020F0502020204030204" pitchFamily="34" charset="0"/>
              </a:rPr>
              <a:t>.</a:t>
            </a:r>
          </a:p>
          <a:p>
            <a:pPr marL="285750" indent="-285750">
              <a:lnSpc>
                <a:spcPct val="150000"/>
              </a:lnSpc>
              <a:buClr>
                <a:srgbClr val="00B0F0"/>
              </a:buClr>
              <a:buSzPct val="100000"/>
              <a:buFont typeface="Arial" panose="020B0604020202020204" pitchFamily="34" charset="0"/>
              <a:buChar char="•"/>
            </a:pPr>
            <a:r>
              <a:rPr lang="en-US" sz="1800" dirty="0">
                <a:latin typeface="Calibri" panose="020F0502020204030204" pitchFamily="34" charset="0"/>
                <a:cs typeface="Calibri" panose="020F0502020204030204" pitchFamily="34" charset="0"/>
              </a:rPr>
              <a:t>To use these Model COVID-19 Vaccination Centers as demonstration sites to provide COVID-19 vaccination training to ‘Spoke’  facilities including private health facilities.</a:t>
            </a:r>
          </a:p>
          <a:p>
            <a:pPr marL="285750" indent="-285750">
              <a:lnSpc>
                <a:spcPct val="150000"/>
              </a:lnSpc>
              <a:buClr>
                <a:srgbClr val="00B0F0"/>
              </a:buClr>
              <a:buSzPct val="100000"/>
              <a:buFont typeface="Arial" panose="020B0604020202020204" pitchFamily="34" charset="0"/>
              <a:buChar char="•"/>
            </a:pPr>
            <a:r>
              <a:rPr lang="en-US" sz="1800" dirty="0">
                <a:latin typeface="Calibri" panose="020F0502020204030204" pitchFamily="34" charset="0"/>
                <a:cs typeface="Calibri" panose="020F0502020204030204" pitchFamily="34" charset="0"/>
              </a:rPr>
              <a:t>To create Model COVID-19 Vaccination Centers at spokes facilities, based on learnings from centers created in hubs. </a:t>
            </a:r>
          </a:p>
        </p:txBody>
      </p:sp>
      <p:sp>
        <p:nvSpPr>
          <p:cNvPr id="97" name="Google Shape;97;p1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6" name="Title 1">
            <a:extLst>
              <a:ext uri="{FF2B5EF4-FFF2-40B4-BE49-F238E27FC236}">
                <a16:creationId xmlns:a16="http://schemas.microsoft.com/office/drawing/2014/main" id="{D77EEAB4-49CA-4B53-B988-B4DA2C1FD054}"/>
              </a:ext>
            </a:extLst>
          </p:cNvPr>
          <p:cNvSpPr txBox="1">
            <a:spLocks/>
          </p:cNvSpPr>
          <p:nvPr/>
        </p:nvSpPr>
        <p:spPr>
          <a:xfrm>
            <a:off x="740535" y="355799"/>
            <a:ext cx="7695127" cy="37877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C00000"/>
                </a:solidFill>
                <a:latin typeface="Calibri" panose="020F0502020204030204" pitchFamily="34" charset="0"/>
                <a:cs typeface="Calibri" panose="020F0502020204030204" pitchFamily="34" charset="0"/>
              </a:rPr>
              <a:t>Model COVID 19 Vaccination </a:t>
            </a:r>
            <a:r>
              <a:rPr lang="en-US" sz="2000" b="1" dirty="0" err="1">
                <a:solidFill>
                  <a:srgbClr val="C00000"/>
                </a:solidFill>
                <a:latin typeface="Calibri" panose="020F0502020204030204" pitchFamily="34" charset="0"/>
                <a:cs typeface="Calibri" panose="020F0502020204030204" pitchFamily="34" charset="0"/>
              </a:rPr>
              <a:t>Centres</a:t>
            </a:r>
            <a:endParaRPr lang="en-IN" sz="2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02540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BCBBDD-9C25-4239-A396-6E1B51223C84}"/>
              </a:ext>
            </a:extLst>
          </p:cNvPr>
          <p:cNvSpPr txBox="1">
            <a:spLocks/>
          </p:cNvSpPr>
          <p:nvPr/>
        </p:nvSpPr>
        <p:spPr>
          <a:xfrm>
            <a:off x="740535" y="841131"/>
            <a:ext cx="7612291" cy="3790503"/>
          </a:xfrm>
          <a:prstGeom prst="rect">
            <a:avLst/>
          </a:prstGeom>
        </p:spPr>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Clr>
                <a:srgbClr val="00B0F0"/>
              </a:buClr>
              <a:buSzPct val="100000"/>
            </a:pPr>
            <a:r>
              <a:rPr lang="en-US" sz="1800" b="1" i="1" dirty="0">
                <a:latin typeface="Calibri" panose="020F0502020204030204" pitchFamily="34" charset="0"/>
                <a:cs typeface="Calibri" panose="020F0502020204030204" pitchFamily="34" charset="0"/>
              </a:rPr>
              <a:t>Model COVID-19 Vaccination Centers are Government or Private Vaccination Centers providing high quality vaccination services by ensuring the below guidelines and practices are followed at the vaccination site:</a:t>
            </a:r>
          </a:p>
          <a:p>
            <a:pPr marL="342900" lvl="8" indent="-342900">
              <a:lnSpc>
                <a:spcPct val="150000"/>
              </a:lnSpc>
              <a:buClr>
                <a:srgbClr val="00B0F0"/>
              </a:buClr>
              <a:buSzPct val="100000"/>
              <a:buFont typeface="Wingdings" panose="05000000000000000000" pitchFamily="2" charset="2"/>
              <a:buChar char="q"/>
            </a:pPr>
            <a:r>
              <a:rPr lang="en-US" sz="1800" dirty="0">
                <a:latin typeface="Calibri" panose="020F0502020204030204" pitchFamily="34" charset="0"/>
                <a:cs typeface="Calibri" panose="020F0502020204030204" pitchFamily="34" charset="0"/>
              </a:rPr>
              <a:t>Availability of adequate vaccination space and manpower</a:t>
            </a:r>
          </a:p>
          <a:p>
            <a:pPr marL="342900" indent="-342900">
              <a:lnSpc>
                <a:spcPct val="150000"/>
              </a:lnSpc>
              <a:buClr>
                <a:srgbClr val="00B0F0"/>
              </a:buClr>
              <a:buSzPct val="100000"/>
              <a:buFont typeface="Wingdings" panose="05000000000000000000" pitchFamily="2" charset="2"/>
              <a:buChar char="q"/>
            </a:pPr>
            <a:r>
              <a:rPr lang="en-US" sz="1800" dirty="0">
                <a:latin typeface="Calibri" panose="020F0502020204030204" pitchFamily="34" charset="0"/>
                <a:cs typeface="Calibri" panose="020F0502020204030204" pitchFamily="34" charset="0"/>
              </a:rPr>
              <a:t>Availability of adequate cold chain storage facility</a:t>
            </a:r>
          </a:p>
          <a:p>
            <a:pPr marL="342900" indent="-342900">
              <a:lnSpc>
                <a:spcPct val="150000"/>
              </a:lnSpc>
              <a:buClr>
                <a:srgbClr val="00B0F0"/>
              </a:buClr>
              <a:buSzPct val="100000"/>
              <a:buFont typeface="Wingdings" panose="05000000000000000000" pitchFamily="2" charset="2"/>
              <a:buChar char="q"/>
            </a:pPr>
            <a:r>
              <a:rPr lang="en-US" sz="1800" dirty="0">
                <a:latin typeface="Calibri" panose="020F0502020204030204" pitchFamily="34" charset="0"/>
                <a:cs typeface="Calibri" panose="020F0502020204030204" pitchFamily="34" charset="0"/>
              </a:rPr>
              <a:t>Adherence to government operational guidelines for providing vaccination services</a:t>
            </a:r>
          </a:p>
          <a:p>
            <a:pPr marL="342900" indent="-342900">
              <a:lnSpc>
                <a:spcPct val="150000"/>
              </a:lnSpc>
              <a:buClr>
                <a:srgbClr val="00B0F0"/>
              </a:buClr>
              <a:buSzPct val="100000"/>
              <a:buFont typeface="Wingdings" panose="05000000000000000000" pitchFamily="2" charset="2"/>
              <a:buChar char="q"/>
            </a:pPr>
            <a:r>
              <a:rPr lang="en-US" sz="1800" dirty="0">
                <a:latin typeface="Calibri" panose="020F0502020204030204" pitchFamily="34" charset="0"/>
                <a:cs typeface="Calibri" panose="020F0502020204030204" pitchFamily="34" charset="0"/>
              </a:rPr>
              <a:t>Adherence to AEFI Surveillance and management practices</a:t>
            </a:r>
          </a:p>
          <a:p>
            <a:pPr marL="342900" indent="-342900">
              <a:lnSpc>
                <a:spcPct val="150000"/>
              </a:lnSpc>
              <a:buClr>
                <a:srgbClr val="00B0F0"/>
              </a:buClr>
              <a:buSzPct val="100000"/>
              <a:buFont typeface="Wingdings" panose="05000000000000000000" pitchFamily="2" charset="2"/>
              <a:buChar char="q"/>
            </a:pPr>
            <a:r>
              <a:rPr lang="en-US" sz="1800" dirty="0">
                <a:latin typeface="Calibri" panose="020F0502020204030204" pitchFamily="34" charset="0"/>
                <a:cs typeface="Calibri" panose="020F0502020204030204" pitchFamily="34" charset="0"/>
              </a:rPr>
              <a:t>Adherence to infection control measures, COVID-19 appropriate behavior and safe injection practices</a:t>
            </a:r>
          </a:p>
          <a:p>
            <a:pPr marL="342900" indent="-342900">
              <a:lnSpc>
                <a:spcPct val="150000"/>
              </a:lnSpc>
              <a:buClr>
                <a:srgbClr val="00B0F0"/>
              </a:buClr>
              <a:buSzPct val="100000"/>
              <a:buFont typeface="Wingdings" panose="05000000000000000000" pitchFamily="2" charset="2"/>
              <a:buChar char="q"/>
            </a:pPr>
            <a:r>
              <a:rPr lang="en-US" sz="1800" dirty="0">
                <a:latin typeface="Calibri" panose="020F0502020204030204" pitchFamily="34" charset="0"/>
                <a:cs typeface="Calibri" panose="020F0502020204030204" pitchFamily="34" charset="0"/>
              </a:rPr>
              <a:t>Adherence to Bio Medical Waste (BMW) Management Guidelines for immunization services </a:t>
            </a:r>
          </a:p>
        </p:txBody>
      </p:sp>
      <p:sp>
        <p:nvSpPr>
          <p:cNvPr id="97" name="Google Shape;97;p1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Title 1">
            <a:extLst>
              <a:ext uri="{FF2B5EF4-FFF2-40B4-BE49-F238E27FC236}">
                <a16:creationId xmlns:a16="http://schemas.microsoft.com/office/drawing/2014/main" id="{D77EEAB4-49CA-4B53-B988-B4DA2C1FD054}"/>
              </a:ext>
            </a:extLst>
          </p:cNvPr>
          <p:cNvSpPr txBox="1">
            <a:spLocks/>
          </p:cNvSpPr>
          <p:nvPr/>
        </p:nvSpPr>
        <p:spPr>
          <a:xfrm>
            <a:off x="740535" y="355799"/>
            <a:ext cx="7695127" cy="37877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C00000"/>
                </a:solidFill>
                <a:latin typeface="Calibri" panose="020F0502020204030204" pitchFamily="34" charset="0"/>
                <a:cs typeface="Calibri" panose="020F0502020204030204" pitchFamily="34" charset="0"/>
              </a:rPr>
              <a:t>Model COVID 19 Vaccination </a:t>
            </a:r>
            <a:r>
              <a:rPr lang="en-US" sz="2000" b="1" dirty="0" err="1">
                <a:solidFill>
                  <a:srgbClr val="C00000"/>
                </a:solidFill>
                <a:latin typeface="Calibri" panose="020F0502020204030204" pitchFamily="34" charset="0"/>
                <a:cs typeface="Calibri" panose="020F0502020204030204" pitchFamily="34" charset="0"/>
              </a:rPr>
              <a:t>Centres</a:t>
            </a:r>
            <a:endParaRPr lang="en-IN" sz="2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694417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BBCBBDD-9C25-4239-A396-6E1B51223C84}"/>
              </a:ext>
            </a:extLst>
          </p:cNvPr>
          <p:cNvSpPr txBox="1">
            <a:spLocks/>
          </p:cNvSpPr>
          <p:nvPr/>
        </p:nvSpPr>
        <p:spPr>
          <a:xfrm>
            <a:off x="723755" y="791269"/>
            <a:ext cx="7612291" cy="4053385"/>
          </a:xfrm>
          <a:prstGeom prst="rect">
            <a:avLst/>
          </a:prstGeom>
        </p:spPr>
        <p:txBody>
          <a:bodyPr>
            <a:normAutofit/>
          </a:bodyPr>
          <a:lstStyle>
            <a:defPPr marR="0" lvl="0" algn="l" rtl="0">
              <a:lnSpc>
                <a:spcPct val="100000"/>
              </a:lnSpc>
              <a:spcBef>
                <a:spcPts val="0"/>
              </a:spcBef>
              <a:spcAft>
                <a:spcPts val="0"/>
              </a:spcAft>
              <a:defRPr/>
            </a:defPPr>
            <a:lvl1pPr marL="285750" indent="-285750">
              <a:lnSpc>
                <a:spcPct val="150000"/>
              </a:lnSpc>
              <a:buClr>
                <a:srgbClr val="00B0F0"/>
              </a:buClr>
              <a:buSzPct val="100000"/>
              <a:buFont typeface="Arial" panose="020B0604020202020204" pitchFamily="34" charset="0"/>
              <a:buChar char="•"/>
              <a:defRPr sz="1600">
                <a:latin typeface="Calibri" panose="020F0502020204030204" pitchFamily="34" charset="0"/>
                <a:cs typeface="Calibri" panose="020F0502020204030204" pitchFamily="34" charset="0"/>
              </a:defRPr>
            </a:lvl1pPr>
          </a:lstStyle>
          <a:p>
            <a:r>
              <a:rPr lang="en-US" sz="1800" dirty="0"/>
              <a:t>Enhance capacity of private &amp; non-Government sector in COVID 19 Vaccination Program;</a:t>
            </a:r>
            <a:endParaRPr lang="en-IN" sz="1800" dirty="0"/>
          </a:p>
          <a:p>
            <a:r>
              <a:rPr lang="en-US" sz="1800" dirty="0"/>
              <a:t>Implement Government of India and State operational guidance for engaging the private sector for vaccine delivery, leveraging RISE connections with faith-based and other private providers;</a:t>
            </a:r>
            <a:endParaRPr lang="en-IN" sz="1800" dirty="0"/>
          </a:p>
          <a:p>
            <a:r>
              <a:rPr lang="en-US" sz="1800" dirty="0"/>
              <a:t>Training of vaccination workforce from private sector based on existing operational guidelines</a:t>
            </a:r>
          </a:p>
          <a:p>
            <a:r>
              <a:rPr lang="en-US" sz="1800" dirty="0"/>
              <a:t>Improving quality of vaccination services  through hub based/ partnership based mentorship mechanism</a:t>
            </a:r>
            <a:endParaRPr lang="en-IN" sz="1800" dirty="0"/>
          </a:p>
        </p:txBody>
      </p:sp>
      <p:sp>
        <p:nvSpPr>
          <p:cNvPr id="103" name="Google Shape;103;p16"/>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Title 1">
            <a:extLst>
              <a:ext uri="{FF2B5EF4-FFF2-40B4-BE49-F238E27FC236}">
                <a16:creationId xmlns:a16="http://schemas.microsoft.com/office/drawing/2014/main" id="{83C3C2BE-455B-4F92-8338-83C29E694F18}"/>
              </a:ext>
            </a:extLst>
          </p:cNvPr>
          <p:cNvSpPr txBox="1">
            <a:spLocks/>
          </p:cNvSpPr>
          <p:nvPr/>
        </p:nvSpPr>
        <p:spPr>
          <a:xfrm>
            <a:off x="746308" y="110634"/>
            <a:ext cx="7945622" cy="81204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C00000"/>
                </a:solidFill>
                <a:latin typeface="Calibri" panose="020F0502020204030204" pitchFamily="34" charset="0"/>
                <a:cs typeface="Calibri" panose="020F0502020204030204" pitchFamily="34" charset="0"/>
              </a:rPr>
              <a:t>Enhance involvement of Non-Government sector and private sector for improving COVID 19 Vaccination coverage:</a:t>
            </a:r>
            <a:endParaRPr lang="en-IN" sz="2000" dirty="0">
              <a:solidFill>
                <a:srgbClr val="C00000"/>
              </a:solidFill>
              <a:latin typeface="Calibri" panose="020F0502020204030204" pitchFamily="34" charset="0"/>
              <a:cs typeface="Calibri" panose="020F0502020204030204" pitchFamily="3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17"/>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5" name="Title 1">
            <a:extLst>
              <a:ext uri="{FF2B5EF4-FFF2-40B4-BE49-F238E27FC236}">
                <a16:creationId xmlns:a16="http://schemas.microsoft.com/office/drawing/2014/main" id="{83C3C2BE-455B-4F92-8338-83C29E694F18}"/>
              </a:ext>
            </a:extLst>
          </p:cNvPr>
          <p:cNvSpPr txBox="1">
            <a:spLocks/>
          </p:cNvSpPr>
          <p:nvPr/>
        </p:nvSpPr>
        <p:spPr>
          <a:xfrm>
            <a:off x="733430" y="327990"/>
            <a:ext cx="7945622" cy="38393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b="1" dirty="0">
                <a:solidFill>
                  <a:srgbClr val="BA0C2F"/>
                </a:solidFill>
                <a:latin typeface="Calibri" panose="020F0502020204030204" pitchFamily="34" charset="0"/>
                <a:cs typeface="Calibri" panose="020F0502020204030204" pitchFamily="34" charset="0"/>
              </a:rPr>
              <a:t>Improved Management of Adverse Events Following Immunization (AEFI)</a:t>
            </a:r>
            <a:endParaRPr lang="en-IN" sz="2000" dirty="0">
              <a:solidFill>
                <a:srgbClr val="BA0C2F"/>
              </a:solidFill>
              <a:latin typeface="Calibri" panose="020F0502020204030204" pitchFamily="34" charset="0"/>
              <a:cs typeface="Calibri" panose="020F0502020204030204" pitchFamily="34" charset="0"/>
            </a:endParaRPr>
          </a:p>
        </p:txBody>
      </p:sp>
      <p:grpSp>
        <p:nvGrpSpPr>
          <p:cNvPr id="8" name="Google Shape;543;p26"/>
          <p:cNvGrpSpPr/>
          <p:nvPr/>
        </p:nvGrpSpPr>
        <p:grpSpPr>
          <a:xfrm>
            <a:off x="833097" y="863749"/>
            <a:ext cx="2316220" cy="4622423"/>
            <a:chOff x="6124606" y="1301225"/>
            <a:chExt cx="1836354" cy="3842723"/>
          </a:xfrm>
        </p:grpSpPr>
        <p:sp>
          <p:nvSpPr>
            <p:cNvPr id="9" name="Google Shape;544;p26"/>
            <p:cNvSpPr/>
            <p:nvPr/>
          </p:nvSpPr>
          <p:spPr>
            <a:xfrm>
              <a:off x="6124660" y="4465048"/>
              <a:ext cx="1836300" cy="678900"/>
            </a:xfrm>
            <a:prstGeom prst="roundRect">
              <a:avLst>
                <a:gd name="adj" fmla="val 10059"/>
              </a:avLst>
            </a:prstGeom>
            <a:gradFill>
              <a:gsLst>
                <a:gs pos="0">
                  <a:srgbClr val="F3F3F3"/>
                </a:gs>
                <a:gs pos="40000">
                  <a:srgbClr val="FFFFFF">
                    <a:alpha val="0"/>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 name="Google Shape;545;p26"/>
            <p:cNvSpPr/>
            <p:nvPr/>
          </p:nvSpPr>
          <p:spPr>
            <a:xfrm>
              <a:off x="6124625" y="1301225"/>
              <a:ext cx="1836300" cy="3164100"/>
            </a:xfrm>
            <a:prstGeom prst="roundRect">
              <a:avLst>
                <a:gd name="adj" fmla="val 10059"/>
              </a:avLst>
            </a:prstGeom>
            <a:solidFill>
              <a:srgbClr val="F3F3F3"/>
            </a:solidFill>
            <a:ln w="19050" cap="flat" cmpd="sng">
              <a:solidFill>
                <a:srgbClr val="0067B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 name="Google Shape;546;p26"/>
            <p:cNvSpPr txBox="1"/>
            <p:nvPr/>
          </p:nvSpPr>
          <p:spPr>
            <a:xfrm>
              <a:off x="6124606" y="1389076"/>
              <a:ext cx="1836300" cy="556177"/>
            </a:xfrm>
            <a:prstGeom prst="rect">
              <a:avLst/>
            </a:prstGeom>
            <a:noFill/>
            <a:ln>
              <a:noFill/>
            </a:ln>
          </p:spPr>
          <p:txBody>
            <a:bodyPr spcFirstLastPara="1" wrap="square" lIns="91425" tIns="45700" rIns="91425" bIns="45700" anchor="ctr" anchorCtr="0">
              <a:noAutofit/>
            </a:bodyPr>
            <a:lstStyle/>
            <a:p>
              <a:pPr lvl="0" algn="ctr">
                <a:buClr>
                  <a:srgbClr val="282F39"/>
                </a:buClr>
                <a:buSzPts val="2500"/>
              </a:pPr>
              <a:r>
                <a:rPr lang="en-GB" sz="2000" b="1" dirty="0">
                  <a:solidFill>
                    <a:srgbClr val="BA0C2F"/>
                  </a:solidFill>
                  <a:latin typeface="Calibri" panose="020F0502020204030204" pitchFamily="34" charset="0"/>
                  <a:ea typeface="Fira Sans Extra Condensed"/>
                  <a:cs typeface="Calibri" panose="020F0502020204030204" pitchFamily="34" charset="0"/>
                  <a:sym typeface="Fira Sans Extra Condensed"/>
                </a:rPr>
                <a:t>Public</a:t>
              </a:r>
            </a:p>
            <a:p>
              <a:pPr lvl="0" algn="ctr">
                <a:buClr>
                  <a:srgbClr val="282F39"/>
                </a:buClr>
                <a:buSzPts val="2500"/>
              </a:pPr>
              <a:r>
                <a:rPr lang="en-GB" sz="2000" b="1" dirty="0">
                  <a:solidFill>
                    <a:srgbClr val="BA0C2F"/>
                  </a:solidFill>
                  <a:latin typeface="Calibri" panose="020F0502020204030204" pitchFamily="34" charset="0"/>
                  <a:ea typeface="Fira Sans Extra Condensed"/>
                  <a:cs typeface="Calibri" panose="020F0502020204030204" pitchFamily="34" charset="0"/>
                  <a:sym typeface="Fira Sans Extra Condensed"/>
                </a:rPr>
                <a:t>Facilities</a:t>
              </a:r>
            </a:p>
          </p:txBody>
        </p:sp>
        <p:sp>
          <p:nvSpPr>
            <p:cNvPr id="12" name="Google Shape;547;p26"/>
            <p:cNvSpPr/>
            <p:nvPr/>
          </p:nvSpPr>
          <p:spPr>
            <a:xfrm>
              <a:off x="6124623" y="2017484"/>
              <a:ext cx="1836300" cy="2301973"/>
            </a:xfrm>
            <a:prstGeom prst="rect">
              <a:avLst/>
            </a:prstGeom>
            <a:solidFill>
              <a:schemeClr val="accent1">
                <a:lumMod val="50000"/>
              </a:schemeClr>
            </a:solidFill>
            <a:ln>
              <a:solidFill>
                <a:srgbClr val="00667D"/>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5" name="Google Shape;543;p26"/>
          <p:cNvGrpSpPr/>
          <p:nvPr/>
        </p:nvGrpSpPr>
        <p:grpSpPr>
          <a:xfrm>
            <a:off x="3392051" y="863749"/>
            <a:ext cx="2316218" cy="4622423"/>
            <a:chOff x="6124607" y="1301225"/>
            <a:chExt cx="1836353" cy="3842723"/>
          </a:xfrm>
        </p:grpSpPr>
        <p:sp>
          <p:nvSpPr>
            <p:cNvPr id="26" name="Google Shape;544;p26"/>
            <p:cNvSpPr/>
            <p:nvPr/>
          </p:nvSpPr>
          <p:spPr>
            <a:xfrm>
              <a:off x="6124660" y="4465048"/>
              <a:ext cx="1836300" cy="678900"/>
            </a:xfrm>
            <a:prstGeom prst="roundRect">
              <a:avLst>
                <a:gd name="adj" fmla="val 10059"/>
              </a:avLst>
            </a:prstGeom>
            <a:gradFill>
              <a:gsLst>
                <a:gs pos="0">
                  <a:srgbClr val="F3F3F3"/>
                </a:gs>
                <a:gs pos="40000">
                  <a:srgbClr val="FFFFFF">
                    <a:alpha val="0"/>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 name="Google Shape;545;p26"/>
            <p:cNvSpPr/>
            <p:nvPr/>
          </p:nvSpPr>
          <p:spPr>
            <a:xfrm>
              <a:off x="6124625" y="1301225"/>
              <a:ext cx="1836300" cy="3164100"/>
            </a:xfrm>
            <a:prstGeom prst="roundRect">
              <a:avLst>
                <a:gd name="adj" fmla="val 10059"/>
              </a:avLst>
            </a:prstGeom>
            <a:solidFill>
              <a:srgbClr val="F3F3F3"/>
            </a:solidFill>
            <a:ln w="19050" cap="flat" cmpd="sng">
              <a:solidFill>
                <a:srgbClr val="0067B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546;p26"/>
            <p:cNvSpPr txBox="1"/>
            <p:nvPr/>
          </p:nvSpPr>
          <p:spPr>
            <a:xfrm>
              <a:off x="6124607" y="1389076"/>
              <a:ext cx="1836300" cy="556177"/>
            </a:xfrm>
            <a:prstGeom prst="rect">
              <a:avLst/>
            </a:prstGeom>
            <a:noFill/>
            <a:ln>
              <a:noFill/>
            </a:ln>
          </p:spPr>
          <p:txBody>
            <a:bodyPr spcFirstLastPara="1" wrap="square" lIns="91425" tIns="45700" rIns="91425" bIns="45700" anchor="ctr" anchorCtr="0">
              <a:noAutofit/>
            </a:bodyPr>
            <a:lstStyle/>
            <a:p>
              <a:pPr lvl="0" algn="ctr">
                <a:buClr>
                  <a:srgbClr val="282F39"/>
                </a:buClr>
                <a:buSzPts val="2500"/>
              </a:pPr>
              <a:r>
                <a:rPr lang="en-GB" sz="2000" b="1" dirty="0">
                  <a:solidFill>
                    <a:srgbClr val="BA0C2F"/>
                  </a:solidFill>
                  <a:latin typeface="Calibri" panose="020F0502020204030204" pitchFamily="34" charset="0"/>
                  <a:ea typeface="Fira Sans Extra Condensed"/>
                  <a:cs typeface="Calibri" panose="020F0502020204030204" pitchFamily="34" charset="0"/>
                  <a:sym typeface="Fira Sans Extra Condensed"/>
                </a:rPr>
                <a:t>Private</a:t>
              </a:r>
            </a:p>
            <a:p>
              <a:pPr lvl="0" algn="ctr">
                <a:buClr>
                  <a:srgbClr val="282F39"/>
                </a:buClr>
                <a:buSzPts val="2500"/>
              </a:pPr>
              <a:r>
                <a:rPr lang="en-GB" sz="2000" b="1" dirty="0">
                  <a:solidFill>
                    <a:srgbClr val="BA0C2F"/>
                  </a:solidFill>
                  <a:latin typeface="Calibri" panose="020F0502020204030204" pitchFamily="34" charset="0"/>
                  <a:ea typeface="Fira Sans Extra Condensed"/>
                  <a:cs typeface="Calibri" panose="020F0502020204030204" pitchFamily="34" charset="0"/>
                  <a:sym typeface="Fira Sans Extra Condensed"/>
                </a:rPr>
                <a:t>Facilities</a:t>
              </a:r>
            </a:p>
          </p:txBody>
        </p:sp>
        <p:sp>
          <p:nvSpPr>
            <p:cNvPr id="29" name="Google Shape;547;p26"/>
            <p:cNvSpPr/>
            <p:nvPr/>
          </p:nvSpPr>
          <p:spPr>
            <a:xfrm>
              <a:off x="6124623" y="2017484"/>
              <a:ext cx="1836300" cy="2301973"/>
            </a:xfrm>
            <a:prstGeom prst="rect">
              <a:avLst/>
            </a:prstGeom>
            <a:solidFill>
              <a:schemeClr val="accent1">
                <a:lumMod val="50000"/>
              </a:schemeClr>
            </a:solidFill>
            <a:ln>
              <a:solidFill>
                <a:srgbClr val="0067B9"/>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0" name="Google Shape;543;p26"/>
          <p:cNvGrpSpPr/>
          <p:nvPr/>
        </p:nvGrpSpPr>
        <p:grpSpPr>
          <a:xfrm>
            <a:off x="5964655" y="863749"/>
            <a:ext cx="2316220" cy="4622423"/>
            <a:chOff x="6124606" y="1301225"/>
            <a:chExt cx="1836354" cy="3842723"/>
          </a:xfrm>
        </p:grpSpPr>
        <p:sp>
          <p:nvSpPr>
            <p:cNvPr id="31" name="Google Shape;544;p26"/>
            <p:cNvSpPr/>
            <p:nvPr/>
          </p:nvSpPr>
          <p:spPr>
            <a:xfrm>
              <a:off x="6124660" y="4465048"/>
              <a:ext cx="1836300" cy="678900"/>
            </a:xfrm>
            <a:prstGeom prst="roundRect">
              <a:avLst>
                <a:gd name="adj" fmla="val 10059"/>
              </a:avLst>
            </a:prstGeom>
            <a:gradFill>
              <a:gsLst>
                <a:gs pos="0">
                  <a:srgbClr val="F3F3F3"/>
                </a:gs>
                <a:gs pos="40000">
                  <a:srgbClr val="FFFFFF">
                    <a:alpha val="0"/>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 name="Google Shape;545;p26"/>
            <p:cNvSpPr/>
            <p:nvPr/>
          </p:nvSpPr>
          <p:spPr>
            <a:xfrm>
              <a:off x="6124625" y="1301225"/>
              <a:ext cx="1836300" cy="3164100"/>
            </a:xfrm>
            <a:prstGeom prst="roundRect">
              <a:avLst>
                <a:gd name="adj" fmla="val 10059"/>
              </a:avLst>
            </a:prstGeom>
            <a:solidFill>
              <a:srgbClr val="F3F3F3"/>
            </a:solidFill>
            <a:ln w="19050" cap="flat" cmpd="sng">
              <a:solidFill>
                <a:srgbClr val="0067B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 name="Google Shape;546;p26"/>
            <p:cNvSpPr txBox="1"/>
            <p:nvPr/>
          </p:nvSpPr>
          <p:spPr>
            <a:xfrm>
              <a:off x="6124606" y="1389076"/>
              <a:ext cx="1836300" cy="556177"/>
            </a:xfrm>
            <a:prstGeom prst="rect">
              <a:avLst/>
            </a:prstGeom>
            <a:noFill/>
            <a:ln>
              <a:noFill/>
            </a:ln>
          </p:spPr>
          <p:txBody>
            <a:bodyPr spcFirstLastPara="1" wrap="square" lIns="91425" tIns="45700" rIns="91425" bIns="45700" anchor="ctr" anchorCtr="0">
              <a:noAutofit/>
            </a:bodyPr>
            <a:lstStyle/>
            <a:p>
              <a:pPr lvl="0" algn="ctr">
                <a:buClr>
                  <a:srgbClr val="282F39"/>
                </a:buClr>
                <a:buSzPts val="2500"/>
              </a:pPr>
              <a:r>
                <a:rPr lang="en-GB" sz="2000" b="1" dirty="0">
                  <a:solidFill>
                    <a:srgbClr val="BA0C2F"/>
                  </a:solidFill>
                  <a:latin typeface="Calibri" panose="020F0502020204030204" pitchFamily="34" charset="0"/>
                  <a:ea typeface="Fira Sans Extra Condensed"/>
                  <a:cs typeface="Calibri" panose="020F0502020204030204" pitchFamily="34" charset="0"/>
                  <a:sym typeface="Fira Sans Extra Condensed"/>
                </a:rPr>
                <a:t>Operational Research &amp; Innovations </a:t>
              </a:r>
            </a:p>
          </p:txBody>
        </p:sp>
        <p:sp>
          <p:nvSpPr>
            <p:cNvPr id="34" name="Google Shape;547;p26"/>
            <p:cNvSpPr/>
            <p:nvPr/>
          </p:nvSpPr>
          <p:spPr>
            <a:xfrm>
              <a:off x="6124623" y="2017484"/>
              <a:ext cx="1836300" cy="2301973"/>
            </a:xfrm>
            <a:prstGeom prst="rect">
              <a:avLst/>
            </a:prstGeom>
            <a:solidFill>
              <a:schemeClr val="accent1">
                <a:lumMod val="50000"/>
              </a:schemeClr>
            </a:solidFill>
            <a:ln>
              <a:solidFill>
                <a:srgbClr val="00667D"/>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 name="TextBox 2"/>
          <p:cNvSpPr txBox="1"/>
          <p:nvPr/>
        </p:nvSpPr>
        <p:spPr>
          <a:xfrm>
            <a:off x="874012" y="1896217"/>
            <a:ext cx="2309418" cy="2246769"/>
          </a:xfrm>
          <a:prstGeom prst="rect">
            <a:avLst/>
          </a:prstGeom>
          <a:noFill/>
        </p:spPr>
        <p:txBody>
          <a:bodyPr wrap="square" rtlCol="0">
            <a:spAutoFit/>
          </a:bodyPr>
          <a:lstStyle/>
          <a:p>
            <a:pPr marL="177800" indent="-177800">
              <a:buClr>
                <a:schemeClr val="bg1"/>
              </a:buClr>
              <a:buSzPct val="12500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Facilitate availability of AEFI kits at facility level</a:t>
            </a:r>
          </a:p>
          <a:p>
            <a:pPr marL="177800" indent="-177800">
              <a:buClr>
                <a:schemeClr val="bg1"/>
              </a:buClr>
              <a:buSzPct val="12500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Improve reporting &amp; investigation of AEFI cases through existing digital platform </a:t>
            </a:r>
          </a:p>
          <a:p>
            <a:pPr marL="177800" indent="-177800">
              <a:buClr>
                <a:schemeClr val="bg1"/>
              </a:buClr>
              <a:buSzPct val="12500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Improve AEFI management &amp; referral linkages</a:t>
            </a:r>
          </a:p>
          <a:p>
            <a:pPr marL="177800" indent="-177800">
              <a:buClr>
                <a:schemeClr val="bg1"/>
              </a:buClr>
              <a:buSzPct val="12500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Capacity building </a:t>
            </a:r>
          </a:p>
        </p:txBody>
      </p:sp>
      <p:sp>
        <p:nvSpPr>
          <p:cNvPr id="36" name="TextBox 35"/>
          <p:cNvSpPr txBox="1"/>
          <p:nvPr/>
        </p:nvSpPr>
        <p:spPr>
          <a:xfrm>
            <a:off x="3405680" y="1896217"/>
            <a:ext cx="2309418" cy="2246769"/>
          </a:xfrm>
          <a:prstGeom prst="rect">
            <a:avLst/>
          </a:prstGeom>
          <a:noFill/>
        </p:spPr>
        <p:txBody>
          <a:bodyPr wrap="square" rtlCol="0">
            <a:spAutoFit/>
          </a:bodyPr>
          <a:lstStyle/>
          <a:p>
            <a:pPr marL="177800" indent="-177800">
              <a:buClr>
                <a:schemeClr val="bg1"/>
              </a:buClr>
              <a:buSzPct val="1250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Capacity building of private sector in AEFI management as per Govt. of India guidelines</a:t>
            </a:r>
          </a:p>
          <a:p>
            <a:pPr marL="177800" indent="-177800">
              <a:buClr>
                <a:schemeClr val="bg1"/>
              </a:buClr>
              <a:buSzPct val="1250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Facilitate availability of AEFI kits at facility level</a:t>
            </a:r>
          </a:p>
          <a:p>
            <a:pPr marL="177800" indent="-177800">
              <a:buClr>
                <a:schemeClr val="bg1"/>
              </a:buClr>
              <a:buSzPct val="1250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Improve reporting &amp; investigation of AEFI cases through existing digital platform </a:t>
            </a:r>
          </a:p>
        </p:txBody>
      </p:sp>
      <p:sp>
        <p:nvSpPr>
          <p:cNvPr id="37" name="TextBox 36"/>
          <p:cNvSpPr txBox="1"/>
          <p:nvPr/>
        </p:nvSpPr>
        <p:spPr>
          <a:xfrm>
            <a:off x="5916863" y="1790280"/>
            <a:ext cx="2316151" cy="2677656"/>
          </a:xfrm>
          <a:prstGeom prst="rect">
            <a:avLst/>
          </a:prstGeom>
          <a:noFill/>
        </p:spPr>
        <p:txBody>
          <a:bodyPr wrap="square" rtlCol="0">
            <a:spAutoFit/>
          </a:bodyPr>
          <a:lstStyle/>
          <a:p>
            <a:pPr marL="177800" indent="-177800">
              <a:buClr>
                <a:schemeClr val="bg1"/>
              </a:buClr>
              <a:buSzPct val="12500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In selected RISE facility: Exploring active monitoring where this can add value.</a:t>
            </a:r>
          </a:p>
          <a:p>
            <a:pPr marL="177800">
              <a:buClr>
                <a:schemeClr val="bg1"/>
              </a:buClr>
              <a:buSzPct val="125000"/>
            </a:pPr>
            <a:r>
              <a:rPr lang="en-GB" dirty="0">
                <a:solidFill>
                  <a:schemeClr val="bg1"/>
                </a:solidFill>
                <a:latin typeface="Calibri" panose="020F0502020204030204" pitchFamily="34" charset="0"/>
                <a:cs typeface="Calibri" panose="020F0502020204030204" pitchFamily="34" charset="0"/>
              </a:rPr>
              <a:t>Explore opportunities of deploying digital solutions to strengthen systems for advance analytics especially for private sector &amp; high risk population (pregnant female).</a:t>
            </a: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6"/>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Title 1">
            <a:extLst>
              <a:ext uri="{FF2B5EF4-FFF2-40B4-BE49-F238E27FC236}">
                <a16:creationId xmlns:a16="http://schemas.microsoft.com/office/drawing/2014/main" id="{83C3C2BE-455B-4F92-8338-83C29E694F18}"/>
              </a:ext>
            </a:extLst>
          </p:cNvPr>
          <p:cNvSpPr txBox="1">
            <a:spLocks/>
          </p:cNvSpPr>
          <p:nvPr/>
        </p:nvSpPr>
        <p:spPr>
          <a:xfrm>
            <a:off x="752747" y="118301"/>
            <a:ext cx="7945622" cy="81204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b="1" dirty="0">
                <a:solidFill>
                  <a:srgbClr val="BA0C2F"/>
                </a:solidFill>
                <a:latin typeface="Calibri" panose="020F0502020204030204" pitchFamily="34" charset="0"/>
                <a:cs typeface="Calibri" panose="020F0502020204030204" pitchFamily="34" charset="0"/>
              </a:rPr>
              <a:t>Improve vaccine confidence and mitigate specific misinformation &amp; vaccine hesitancy</a:t>
            </a:r>
            <a:endParaRPr lang="en-IN" sz="2000" dirty="0">
              <a:solidFill>
                <a:srgbClr val="BA0C2F"/>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CBBCBBDD-9C25-4239-A396-6E1B51223C84}"/>
              </a:ext>
            </a:extLst>
          </p:cNvPr>
          <p:cNvSpPr txBox="1">
            <a:spLocks/>
          </p:cNvSpPr>
          <p:nvPr/>
        </p:nvSpPr>
        <p:spPr>
          <a:xfrm>
            <a:off x="752747" y="795949"/>
            <a:ext cx="7612291" cy="3766112"/>
          </a:xfrm>
          <a:prstGeom prst="rect">
            <a:avLst/>
          </a:prstGeom>
        </p:spPr>
        <p:txBody>
          <a:bodyPr>
            <a:normAutofit/>
          </a:bodyPr>
          <a:lstStyle>
            <a:defPPr marR="0" lvl="0" algn="l" rtl="0">
              <a:lnSpc>
                <a:spcPct val="100000"/>
              </a:lnSpc>
              <a:spcBef>
                <a:spcPts val="0"/>
              </a:spcBef>
              <a:spcAft>
                <a:spcPts val="0"/>
              </a:spcAft>
              <a:defRPr/>
            </a:defPPr>
            <a:lvl1pPr marL="285750" indent="-285750">
              <a:lnSpc>
                <a:spcPct val="150000"/>
              </a:lnSpc>
              <a:buClr>
                <a:srgbClr val="00B0F0"/>
              </a:buClr>
              <a:buSzPct val="100000"/>
              <a:buFont typeface="Arial" panose="020B0604020202020204" pitchFamily="34" charset="0"/>
              <a:buChar char="•"/>
              <a:defRPr sz="1600">
                <a:latin typeface="Calibri" panose="020F0502020204030204" pitchFamily="34" charset="0"/>
                <a:cs typeface="Calibri" panose="020F0502020204030204" pitchFamily="34" charset="0"/>
              </a:defRPr>
            </a:lvl1pPr>
          </a:lstStyle>
          <a:p>
            <a:r>
              <a:rPr lang="en-GB" sz="1800" dirty="0"/>
              <a:t>Initiate rapid formative research/social media sentiment analysis as well as Sentiment change BCC campaign</a:t>
            </a:r>
          </a:p>
          <a:p>
            <a:r>
              <a:rPr lang="en-GB" sz="1800" dirty="0"/>
              <a:t>To conduct sentiment analysis &amp; social listening across five cities of India (covering all four geographical areas- North, South, East &amp; West ) that is focused on Covid-19 vaccination.</a:t>
            </a:r>
          </a:p>
          <a:p>
            <a:r>
              <a:rPr lang="en-GB" sz="1800" dirty="0"/>
              <a:t>Based on findings identify potential informers &amp; messages and use them for broader social media campaign to address vaccine misinformation and improve vaccine confidence.</a:t>
            </a:r>
          </a:p>
        </p:txBody>
      </p:sp>
    </p:spTree>
    <p:extLst>
      <p:ext uri="{BB962C8B-B14F-4D97-AF65-F5344CB8AC3E}">
        <p14:creationId xmlns:p14="http://schemas.microsoft.com/office/powerpoint/2010/main" val="830003821"/>
      </p:ext>
    </p:extLst>
  </p:cSld>
  <p:clrMapOvr>
    <a:masterClrMapping/>
  </p:clrMapOvr>
  <p:transition spd="slow">
    <p:fade thruBlk="1"/>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6bc7fdb-94a0-4550-9262-59b9a1e24eae">
      <UserInfo>
        <DisplayName/>
        <AccountId xsi:nil="true"/>
        <AccountType/>
      </UserInfo>
    </SharedWithUsers>
    <MediaLengthInSeconds xmlns="0c1413a2-014c-4f8d-95c9-219594620d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60CE27D5AB4543A573315B011C6C7D" ma:contentTypeVersion="13" ma:contentTypeDescription="Create a new document." ma:contentTypeScope="" ma:versionID="66a5e2e3bda8a813647ad14726da67d4">
  <xsd:schema xmlns:xsd="http://www.w3.org/2001/XMLSchema" xmlns:xs="http://www.w3.org/2001/XMLSchema" xmlns:p="http://schemas.microsoft.com/office/2006/metadata/properties" xmlns:ns2="0c1413a2-014c-4f8d-95c9-219594620d4d" xmlns:ns3="c6bc7fdb-94a0-4550-9262-59b9a1e24eae" targetNamespace="http://schemas.microsoft.com/office/2006/metadata/properties" ma:root="true" ma:fieldsID="f6273a6cf95cbe05957f653fca978236" ns2:_="" ns3:_="">
    <xsd:import namespace="0c1413a2-014c-4f8d-95c9-219594620d4d"/>
    <xsd:import namespace="c6bc7fdb-94a0-4550-9262-59b9a1e24e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413a2-014c-4f8d-95c9-219594620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2D16B-17ED-4D29-9D9B-C678C7069232}">
  <ds:schemaRefs>
    <ds:schemaRef ds:uri="657ba1d4-03ac-40f3-8507-832807fda431"/>
    <ds:schemaRef ds:uri="http://www.w3.org/XML/1998/namespace"/>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0CAC8AD-D633-4E4E-8C71-C238937D99D6}"/>
</file>

<file path=customXml/itemProps3.xml><?xml version="1.0" encoding="utf-8"?>
<ds:datastoreItem xmlns:ds="http://schemas.openxmlformats.org/officeDocument/2006/customXml" ds:itemID="{E5B108DC-3AC4-457C-B58A-902C998E02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4488</TotalTime>
  <Words>1116</Words>
  <Application>Microsoft Office PowerPoint</Application>
  <PresentationFormat>On-screen Show (16:9)</PresentationFormat>
  <Paragraphs>238</Paragraphs>
  <Slides>14</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Calibri</vt:lpstr>
      <vt:lpstr>Arial</vt:lpstr>
      <vt:lpstr>Fira Sans Extra Condensed</vt:lpstr>
      <vt:lpstr>Wingdings</vt:lpstr>
      <vt:lpstr>MS PGothic</vt:lpstr>
      <vt:lpstr>Calibri Light</vt:lpstr>
      <vt:lpstr>Retrospect</vt:lpstr>
      <vt:lpstr>Worksheet</vt:lpstr>
      <vt:lpstr>RISE Project Strengthening COVID-19 Vaccination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Srishti</dc:creator>
  <cp:lastModifiedBy>Prem Singh</cp:lastModifiedBy>
  <cp:revision>60</cp:revision>
  <dcterms:modified xsi:type="dcterms:W3CDTF">2022-02-02T06:42:15Z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0x010100F660CE27D5AB4543A573315B011C6C7D</vt:lpwstr>
  </property>
  <property fmtid="{D5CDD505-2E9C-101B-9397-08002B2CF9AE}" pid="3" name="Order">
    <vt:r8>8909600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