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145706249" r:id="rId2"/>
    <p:sldId id="256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1169CB-3EDE-45BD-C5A3-0600D4160ABD}" v="1" dt="2021-11-10T11:02:25.048"/>
    <p1510:client id="{E3A81F5F-7C2C-496B-9FBC-AB5333158AFE}" v="1" dt="2021-10-18T11:48:22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gan Kumar" userId="ce5c5efa-fb71-41be-adcb-df4017d57a58" providerId="ADAL" clId="{E3A81F5F-7C2C-496B-9FBC-AB5333158AFE}"/>
    <pc:docChg chg="custSel modSld sldOrd">
      <pc:chgData name="Gagan Kumar" userId="ce5c5efa-fb71-41be-adcb-df4017d57a58" providerId="ADAL" clId="{E3A81F5F-7C2C-496B-9FBC-AB5333158AFE}" dt="2021-10-18T12:41:38.264" v="80" actId="1076"/>
      <pc:docMkLst>
        <pc:docMk/>
      </pc:docMkLst>
      <pc:sldChg chg="modSp mod">
        <pc:chgData name="Gagan Kumar" userId="ce5c5efa-fb71-41be-adcb-df4017d57a58" providerId="ADAL" clId="{E3A81F5F-7C2C-496B-9FBC-AB5333158AFE}" dt="2021-10-18T12:39:27.524" v="46" actId="14100"/>
        <pc:sldMkLst>
          <pc:docMk/>
          <pc:sldMk cId="1122957342" sldId="256"/>
        </pc:sldMkLst>
        <pc:spChg chg="mod">
          <ac:chgData name="Gagan Kumar" userId="ce5c5efa-fb71-41be-adcb-df4017d57a58" providerId="ADAL" clId="{E3A81F5F-7C2C-496B-9FBC-AB5333158AFE}" dt="2021-10-18T12:39:27.524" v="46" actId="14100"/>
          <ac:spMkLst>
            <pc:docMk/>
            <pc:sldMk cId="1122957342" sldId="256"/>
            <ac:spMk id="5" creationId="{CB9003EA-B99C-45DB-979D-1D07B0047441}"/>
          </ac:spMkLst>
        </pc:spChg>
      </pc:sldChg>
      <pc:sldChg chg="modSp mod">
        <pc:chgData name="Gagan Kumar" userId="ce5c5efa-fb71-41be-adcb-df4017d57a58" providerId="ADAL" clId="{E3A81F5F-7C2C-496B-9FBC-AB5333158AFE}" dt="2021-10-18T12:39:56.104" v="52" actId="14100"/>
        <pc:sldMkLst>
          <pc:docMk/>
          <pc:sldMk cId="707596242" sldId="257"/>
        </pc:sldMkLst>
        <pc:spChg chg="mod">
          <ac:chgData name="Gagan Kumar" userId="ce5c5efa-fb71-41be-adcb-df4017d57a58" providerId="ADAL" clId="{E3A81F5F-7C2C-496B-9FBC-AB5333158AFE}" dt="2021-10-18T12:39:56.104" v="52" actId="14100"/>
          <ac:spMkLst>
            <pc:docMk/>
            <pc:sldMk cId="707596242" sldId="257"/>
            <ac:spMk id="3" creationId="{A83500DF-CE6B-4B9A-A8E6-19D2976FB700}"/>
          </ac:spMkLst>
        </pc:spChg>
      </pc:sldChg>
      <pc:sldChg chg="modSp mod">
        <pc:chgData name="Gagan Kumar" userId="ce5c5efa-fb71-41be-adcb-df4017d57a58" providerId="ADAL" clId="{E3A81F5F-7C2C-496B-9FBC-AB5333158AFE}" dt="2021-10-18T12:40:12.830" v="56" actId="1076"/>
        <pc:sldMkLst>
          <pc:docMk/>
          <pc:sldMk cId="875121922" sldId="259"/>
        </pc:sldMkLst>
        <pc:spChg chg="mod">
          <ac:chgData name="Gagan Kumar" userId="ce5c5efa-fb71-41be-adcb-df4017d57a58" providerId="ADAL" clId="{E3A81F5F-7C2C-496B-9FBC-AB5333158AFE}" dt="2021-10-18T12:40:12.830" v="56" actId="1076"/>
          <ac:spMkLst>
            <pc:docMk/>
            <pc:sldMk cId="875121922" sldId="259"/>
            <ac:spMk id="3" creationId="{04371540-4B9A-4733-8863-E19709893C46}"/>
          </ac:spMkLst>
        </pc:spChg>
        <pc:spChg chg="mod">
          <ac:chgData name="Gagan Kumar" userId="ce5c5efa-fb71-41be-adcb-df4017d57a58" providerId="ADAL" clId="{E3A81F5F-7C2C-496B-9FBC-AB5333158AFE}" dt="2021-10-18T12:40:04.294" v="54" actId="1076"/>
          <ac:spMkLst>
            <pc:docMk/>
            <pc:sldMk cId="875121922" sldId="259"/>
            <ac:spMk id="4" creationId="{77AEC33A-3E9D-4F7B-B97E-F49DA31D6168}"/>
          </ac:spMkLst>
        </pc:spChg>
      </pc:sldChg>
      <pc:sldChg chg="modSp mod">
        <pc:chgData name="Gagan Kumar" userId="ce5c5efa-fb71-41be-adcb-df4017d57a58" providerId="ADAL" clId="{E3A81F5F-7C2C-496B-9FBC-AB5333158AFE}" dt="2021-10-18T12:40:40.314" v="62" actId="1076"/>
        <pc:sldMkLst>
          <pc:docMk/>
          <pc:sldMk cId="3197618419" sldId="260"/>
        </pc:sldMkLst>
        <pc:spChg chg="mod">
          <ac:chgData name="Gagan Kumar" userId="ce5c5efa-fb71-41be-adcb-df4017d57a58" providerId="ADAL" clId="{E3A81F5F-7C2C-496B-9FBC-AB5333158AFE}" dt="2021-10-18T12:40:40.314" v="62" actId="1076"/>
          <ac:spMkLst>
            <pc:docMk/>
            <pc:sldMk cId="3197618419" sldId="260"/>
            <ac:spMk id="3" creationId="{376FB5C7-FA98-4D54-B072-372A15BBA9B0}"/>
          </ac:spMkLst>
        </pc:spChg>
        <pc:spChg chg="mod">
          <ac:chgData name="Gagan Kumar" userId="ce5c5efa-fb71-41be-adcb-df4017d57a58" providerId="ADAL" clId="{E3A81F5F-7C2C-496B-9FBC-AB5333158AFE}" dt="2021-10-18T12:40:20.467" v="58" actId="1076"/>
          <ac:spMkLst>
            <pc:docMk/>
            <pc:sldMk cId="3197618419" sldId="260"/>
            <ac:spMk id="4" creationId="{EBBA6092-6537-408B-AFB8-E160DE42C051}"/>
          </ac:spMkLst>
        </pc:spChg>
      </pc:sldChg>
      <pc:sldChg chg="modSp mod">
        <pc:chgData name="Gagan Kumar" userId="ce5c5efa-fb71-41be-adcb-df4017d57a58" providerId="ADAL" clId="{E3A81F5F-7C2C-496B-9FBC-AB5333158AFE}" dt="2021-10-18T12:40:56.150" v="66" actId="14100"/>
        <pc:sldMkLst>
          <pc:docMk/>
          <pc:sldMk cId="4267810853" sldId="261"/>
        </pc:sldMkLst>
        <pc:spChg chg="mod">
          <ac:chgData name="Gagan Kumar" userId="ce5c5efa-fb71-41be-adcb-df4017d57a58" providerId="ADAL" clId="{E3A81F5F-7C2C-496B-9FBC-AB5333158AFE}" dt="2021-10-18T12:40:44.680" v="63" actId="113"/>
          <ac:spMkLst>
            <pc:docMk/>
            <pc:sldMk cId="4267810853" sldId="261"/>
            <ac:spMk id="2" creationId="{4F59C936-CCE7-44CA-92AB-66DD485C2A61}"/>
          </ac:spMkLst>
        </pc:spChg>
        <pc:spChg chg="mod">
          <ac:chgData name="Gagan Kumar" userId="ce5c5efa-fb71-41be-adcb-df4017d57a58" providerId="ADAL" clId="{E3A81F5F-7C2C-496B-9FBC-AB5333158AFE}" dt="2021-10-18T12:40:56.150" v="66" actId="14100"/>
          <ac:spMkLst>
            <pc:docMk/>
            <pc:sldMk cId="4267810853" sldId="261"/>
            <ac:spMk id="3" creationId="{69F3C324-23F5-46EC-93E7-465E2CF49DD5}"/>
          </ac:spMkLst>
        </pc:spChg>
      </pc:sldChg>
      <pc:sldChg chg="modSp mod">
        <pc:chgData name="Gagan Kumar" userId="ce5c5efa-fb71-41be-adcb-df4017d57a58" providerId="ADAL" clId="{E3A81F5F-7C2C-496B-9FBC-AB5333158AFE}" dt="2021-10-18T12:41:08.630" v="68" actId="1076"/>
        <pc:sldMkLst>
          <pc:docMk/>
          <pc:sldMk cId="1439565289" sldId="262"/>
        </pc:sldMkLst>
        <pc:spChg chg="mod">
          <ac:chgData name="Gagan Kumar" userId="ce5c5efa-fb71-41be-adcb-df4017d57a58" providerId="ADAL" clId="{E3A81F5F-7C2C-496B-9FBC-AB5333158AFE}" dt="2021-10-18T12:41:08.630" v="68" actId="1076"/>
          <ac:spMkLst>
            <pc:docMk/>
            <pc:sldMk cId="1439565289" sldId="262"/>
            <ac:spMk id="3" creationId="{13CC3802-53AD-4F18-A3A1-499B87022363}"/>
          </ac:spMkLst>
        </pc:spChg>
        <pc:spChg chg="mod">
          <ac:chgData name="Gagan Kumar" userId="ce5c5efa-fb71-41be-adcb-df4017d57a58" providerId="ADAL" clId="{E3A81F5F-7C2C-496B-9FBC-AB5333158AFE}" dt="2021-10-18T12:41:00.556" v="67" actId="113"/>
          <ac:spMkLst>
            <pc:docMk/>
            <pc:sldMk cId="1439565289" sldId="262"/>
            <ac:spMk id="9" creationId="{F3270286-9C33-4161-950B-45FB28B7B3C6}"/>
          </ac:spMkLst>
        </pc:spChg>
      </pc:sldChg>
      <pc:sldChg chg="modSp mod">
        <pc:chgData name="Gagan Kumar" userId="ce5c5efa-fb71-41be-adcb-df4017d57a58" providerId="ADAL" clId="{E3A81F5F-7C2C-496B-9FBC-AB5333158AFE}" dt="2021-10-18T12:41:38.264" v="80" actId="1076"/>
        <pc:sldMkLst>
          <pc:docMk/>
          <pc:sldMk cId="1285569710" sldId="263"/>
        </pc:sldMkLst>
        <pc:spChg chg="mod">
          <ac:chgData name="Gagan Kumar" userId="ce5c5efa-fb71-41be-adcb-df4017d57a58" providerId="ADAL" clId="{E3A81F5F-7C2C-496B-9FBC-AB5333158AFE}" dt="2021-10-18T12:41:33.831" v="77" actId="1076"/>
          <ac:spMkLst>
            <pc:docMk/>
            <pc:sldMk cId="1285569710" sldId="263"/>
            <ac:spMk id="2" creationId="{AB63CCAB-5133-4F9C-B6D1-0DA7A07D30EB}"/>
          </ac:spMkLst>
        </pc:spChg>
        <pc:spChg chg="mod">
          <ac:chgData name="Gagan Kumar" userId="ce5c5efa-fb71-41be-adcb-df4017d57a58" providerId="ADAL" clId="{E3A81F5F-7C2C-496B-9FBC-AB5333158AFE}" dt="2021-10-18T12:41:35.817" v="79" actId="1076"/>
          <ac:spMkLst>
            <pc:docMk/>
            <pc:sldMk cId="1285569710" sldId="263"/>
            <ac:spMk id="6" creationId="{77E227DF-549D-418E-B0DB-0D01FF642494}"/>
          </ac:spMkLst>
        </pc:spChg>
        <pc:picChg chg="mod">
          <ac:chgData name="Gagan Kumar" userId="ce5c5efa-fb71-41be-adcb-df4017d57a58" providerId="ADAL" clId="{E3A81F5F-7C2C-496B-9FBC-AB5333158AFE}" dt="2021-10-18T12:41:38.264" v="80" actId="1076"/>
          <ac:picMkLst>
            <pc:docMk/>
            <pc:sldMk cId="1285569710" sldId="263"/>
            <ac:picMk id="5" creationId="{EED46F04-F650-420F-B74B-55FEC178F7F2}"/>
          </ac:picMkLst>
        </pc:picChg>
      </pc:sldChg>
      <pc:sldChg chg="modSp mod ord">
        <pc:chgData name="Gagan Kumar" userId="ce5c5efa-fb71-41be-adcb-df4017d57a58" providerId="ADAL" clId="{E3A81F5F-7C2C-496B-9FBC-AB5333158AFE}" dt="2021-10-18T11:48:45.872" v="37" actId="27636"/>
        <pc:sldMkLst>
          <pc:docMk/>
          <pc:sldMk cId="1136170185" sldId="2145706249"/>
        </pc:sldMkLst>
        <pc:spChg chg="mod">
          <ac:chgData name="Gagan Kumar" userId="ce5c5efa-fb71-41be-adcb-df4017d57a58" providerId="ADAL" clId="{E3A81F5F-7C2C-496B-9FBC-AB5333158AFE}" dt="2021-10-18T11:48:45.872" v="37" actId="27636"/>
          <ac:spMkLst>
            <pc:docMk/>
            <pc:sldMk cId="1136170185" sldId="2145706249"/>
            <ac:spMk id="6" creationId="{9BAA2A4F-D69A-AE42-BE5A-E623CA92632D}"/>
          </ac:spMkLst>
        </pc:spChg>
      </pc:sldChg>
    </pc:docChg>
  </pc:docChgLst>
  <pc:docChgLst>
    <pc:chgData name="Guest User" userId="S::urn:spo:anon#1a0249e53a1e19f3d8cb3c9b733459e23066cd46a64dfa8e021a8c4d100a5d90::" providerId="AD" clId="Web-{C71169CB-3EDE-45BD-C5A3-0600D4160ABD}"/>
    <pc:docChg chg="modSld">
      <pc:chgData name="Guest User" userId="S::urn:spo:anon#1a0249e53a1e19f3d8cb3c9b733459e23066cd46a64dfa8e021a8c4d100a5d90::" providerId="AD" clId="Web-{C71169CB-3EDE-45BD-C5A3-0600D4160ABD}" dt="2021-11-10T11:02:25.048" v="0" actId="1076"/>
      <pc:docMkLst>
        <pc:docMk/>
      </pc:docMkLst>
      <pc:sldChg chg="modSp">
        <pc:chgData name="Guest User" userId="S::urn:spo:anon#1a0249e53a1e19f3d8cb3c9b733459e23066cd46a64dfa8e021a8c4d100a5d90::" providerId="AD" clId="Web-{C71169CB-3EDE-45BD-C5A3-0600D4160ABD}" dt="2021-11-10T11:02:25.048" v="0" actId="1076"/>
        <pc:sldMkLst>
          <pc:docMk/>
          <pc:sldMk cId="1439565289" sldId="262"/>
        </pc:sldMkLst>
        <pc:grpChg chg="mod">
          <ac:chgData name="Guest User" userId="S::urn:spo:anon#1a0249e53a1e19f3d8cb3c9b733459e23066cd46a64dfa8e021a8c4d100a5d90::" providerId="AD" clId="Web-{C71169CB-3EDE-45BD-C5A3-0600D4160ABD}" dt="2021-11-10T11:02:25.048" v="0" actId="1076"/>
          <ac:grpSpMkLst>
            <pc:docMk/>
            <pc:sldMk cId="1439565289" sldId="262"/>
            <ac:grpSpMk id="8" creationId="{80827925-8BE3-45CA-9257-E8BF52B00D2B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3EA37-0C3F-4A71-9C54-C3E36B8CF4C7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0E623-FE02-4334-A9C4-5514293C52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3811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40E623-FE02-4334-A9C4-5514293C5214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794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53CFB-97C9-4406-A2AF-67333BC78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019EC-B4D1-4569-9C01-E06D50915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4D977-5DFD-468A-B4E3-F32A879C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E2A7-79B4-4EF4-A2AE-FD6CBF1C0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C2A51-7E24-4C30-B006-8A35E7AB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589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5A8B-B5DF-492F-841F-BB981F362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E77E6-E38C-4B11-A6D3-431C9082F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5DA5B-48BA-4D57-ACB5-8C808119B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92D86-339C-4C1B-A320-46C30ED91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D841A-3C27-4908-AC27-B8CA7D39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78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4960BA-A720-4F91-8FCD-76216EFEA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AE637-EEF1-4BB9-AF05-3A73F61A6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8792F-B561-4B91-A59E-991B0197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E4AA7-6C22-485B-B014-89412C0BE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21621-6907-4834-B67F-9BE82FAC0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2884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52">
            <a:extLst>
              <a:ext uri="{FF2B5EF4-FFF2-40B4-BE49-F238E27FC236}">
                <a16:creationId xmlns:a16="http://schemas.microsoft.com/office/drawing/2014/main" id="{588D54C6-6060-4EFD-B0A3-3A19C272912E}"/>
              </a:ext>
            </a:extLst>
          </p:cNvPr>
          <p:cNvSpPr/>
          <p:nvPr userDrawn="1"/>
        </p:nvSpPr>
        <p:spPr>
          <a:xfrm>
            <a:off x="590958" y="0"/>
            <a:ext cx="6234162" cy="4275244"/>
          </a:xfrm>
          <a:custGeom>
            <a:avLst/>
            <a:gdLst>
              <a:gd name="connsiteX0" fmla="*/ 224773 w 6234162"/>
              <a:gd name="connsiteY0" fmla="*/ 0 h 4275244"/>
              <a:gd name="connsiteX1" fmla="*/ 6009390 w 6234162"/>
              <a:gd name="connsiteY1" fmla="*/ 0 h 4275244"/>
              <a:gd name="connsiteX2" fmla="*/ 6094024 w 6234162"/>
              <a:gd name="connsiteY2" fmla="*/ 231240 h 4275244"/>
              <a:gd name="connsiteX3" fmla="*/ 6234162 w 6234162"/>
              <a:gd name="connsiteY3" fmla="*/ 1158164 h 4275244"/>
              <a:gd name="connsiteX4" fmla="*/ 3117081 w 6234162"/>
              <a:gd name="connsiteY4" fmla="*/ 4275244 h 4275244"/>
              <a:gd name="connsiteX5" fmla="*/ 0 w 6234162"/>
              <a:gd name="connsiteY5" fmla="*/ 1158164 h 4275244"/>
              <a:gd name="connsiteX6" fmla="*/ 140138 w 6234162"/>
              <a:gd name="connsiteY6" fmla="*/ 231240 h 427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34162" h="4275244">
                <a:moveTo>
                  <a:pt x="224773" y="0"/>
                </a:moveTo>
                <a:lnTo>
                  <a:pt x="6009390" y="0"/>
                </a:lnTo>
                <a:lnTo>
                  <a:pt x="6094024" y="231240"/>
                </a:lnTo>
                <a:cubicBezTo>
                  <a:pt x="6185099" y="524055"/>
                  <a:pt x="6234162" y="835380"/>
                  <a:pt x="6234162" y="1158164"/>
                </a:cubicBezTo>
                <a:cubicBezTo>
                  <a:pt x="6234162" y="2879680"/>
                  <a:pt x="4838597" y="4275244"/>
                  <a:pt x="3117081" y="4275244"/>
                </a:cubicBezTo>
                <a:cubicBezTo>
                  <a:pt x="1395565" y="4275244"/>
                  <a:pt x="0" y="2879680"/>
                  <a:pt x="0" y="1158164"/>
                </a:cubicBezTo>
                <a:cubicBezTo>
                  <a:pt x="0" y="835380"/>
                  <a:pt x="49063" y="524055"/>
                  <a:pt x="140138" y="23124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  <a:effectLst>
            <a:outerShdw blurRad="114300" algn="ctr" rotWithShape="0">
              <a:schemeClr val="tx1">
                <a:lumMod val="85000"/>
                <a:lumOff val="15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982829C-D174-4E44-A50A-27E2A5EF69B5}"/>
              </a:ext>
            </a:extLst>
          </p:cNvPr>
          <p:cNvSpPr/>
          <p:nvPr userDrawn="1"/>
        </p:nvSpPr>
        <p:spPr>
          <a:xfrm>
            <a:off x="596853" y="3928877"/>
            <a:ext cx="5751350" cy="2376673"/>
          </a:xfrm>
          <a:prstGeom prst="rect">
            <a:avLst/>
          </a:prstGeom>
          <a:noFill/>
          <a:ln w="12700" cap="flat" cmpd="sng" algn="ctr">
            <a:solidFill>
              <a:srgbClr val="5A2259">
                <a:alpha val="5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7725686-1765-4D39-B5F5-091C7C9289CC}"/>
              </a:ext>
            </a:extLst>
          </p:cNvPr>
          <p:cNvCxnSpPr>
            <a:cxnSpLocks/>
          </p:cNvCxnSpPr>
          <p:nvPr userDrawn="1"/>
        </p:nvCxnSpPr>
        <p:spPr>
          <a:xfrm>
            <a:off x="949601" y="5322823"/>
            <a:ext cx="0" cy="566802"/>
          </a:xfrm>
          <a:prstGeom prst="line">
            <a:avLst/>
          </a:prstGeom>
          <a:ln w="12700">
            <a:solidFill>
              <a:schemeClr val="tx2"/>
            </a:solidFill>
            <a:prstDash val="dash"/>
            <a:headEnd w="lg" len="med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1101015-A574-47DB-9B8C-4F865E76CCE5}"/>
              </a:ext>
            </a:extLst>
          </p:cNvPr>
          <p:cNvSpPr/>
          <p:nvPr userDrawn="1"/>
        </p:nvSpPr>
        <p:spPr>
          <a:xfrm>
            <a:off x="716255" y="3824363"/>
            <a:ext cx="5631947" cy="1863773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7651F23-9E3C-466E-872B-B5FA0E91F3DD}"/>
              </a:ext>
            </a:extLst>
          </p:cNvPr>
          <p:cNvSpPr/>
          <p:nvPr userDrawn="1"/>
        </p:nvSpPr>
        <p:spPr>
          <a:xfrm>
            <a:off x="0" y="888164"/>
            <a:ext cx="243730" cy="5400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6"/>
              </a:gs>
            </a:gsLst>
            <a:lin ang="54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D57CF9-A3A0-4A36-AE0F-DA407CE9BD82}"/>
              </a:ext>
            </a:extLst>
          </p:cNvPr>
          <p:cNvSpPr/>
          <p:nvPr userDrawn="1"/>
        </p:nvSpPr>
        <p:spPr>
          <a:xfrm>
            <a:off x="0" y="6768000"/>
            <a:ext cx="12192000" cy="9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6"/>
              </a:gs>
            </a:gsLst>
            <a:lin ang="0" scaled="0"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D22FDBD4-30A9-44A7-98A9-8439D09E051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auto">
          <a:xfrm>
            <a:off x="4295778" y="0"/>
            <a:ext cx="7896225" cy="6858000"/>
          </a:xfrm>
          <a:custGeom>
            <a:avLst/>
            <a:gdLst>
              <a:gd name="connsiteX0" fmla="*/ 0 w 7896225"/>
              <a:gd name="connsiteY0" fmla="*/ 0 h 6858000"/>
              <a:gd name="connsiteX1" fmla="*/ 3429000 w 7896225"/>
              <a:gd name="connsiteY1" fmla="*/ 0 h 6858000"/>
              <a:gd name="connsiteX2" fmla="*/ 5805692 w 7896225"/>
              <a:gd name="connsiteY2" fmla="*/ 0 h 6858000"/>
              <a:gd name="connsiteX3" fmla="*/ 7896225 w 7896225"/>
              <a:gd name="connsiteY3" fmla="*/ 0 h 6858000"/>
              <a:gd name="connsiteX4" fmla="*/ 7896225 w 7896225"/>
              <a:gd name="connsiteY4" fmla="*/ 6858000 h 6858000"/>
              <a:gd name="connsiteX5" fmla="*/ 3429000 w 7896225"/>
              <a:gd name="connsiteY5" fmla="*/ 6858000 h 6858000"/>
              <a:gd name="connsiteX6" fmla="*/ 0 w 7896225"/>
              <a:gd name="connsiteY6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96225" h="6858000">
                <a:moveTo>
                  <a:pt x="0" y="0"/>
                </a:moveTo>
                <a:lnTo>
                  <a:pt x="3429000" y="0"/>
                </a:lnTo>
                <a:lnTo>
                  <a:pt x="5805692" y="0"/>
                </a:lnTo>
                <a:lnTo>
                  <a:pt x="7896225" y="0"/>
                </a:lnTo>
                <a:lnTo>
                  <a:pt x="7896225" y="6858000"/>
                </a:lnTo>
                <a:lnTo>
                  <a:pt x="3429000" y="6858000"/>
                </a:lnTo>
                <a:cubicBezTo>
                  <a:pt x="1535217" y="6858000"/>
                  <a:pt x="0" y="5322784"/>
                  <a:pt x="0" y="342900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bIns="1260000" anchor="ctr">
            <a:noAutofit/>
          </a:bodyPr>
          <a:lstStyle>
            <a:lvl1pPr algn="ctr">
              <a:defRPr sz="1800" b="1"/>
            </a:lvl1pPr>
          </a:lstStyle>
          <a:p>
            <a:r>
              <a:rPr lang="en-GB"/>
              <a:t>Picture</a:t>
            </a:r>
          </a:p>
        </p:txBody>
      </p:sp>
      <p:sp>
        <p:nvSpPr>
          <p:cNvPr id="23" name="Marcador de texto 21">
            <a:extLst>
              <a:ext uri="{FF2B5EF4-FFF2-40B4-BE49-F238E27FC236}">
                <a16:creationId xmlns:a16="http://schemas.microsoft.com/office/drawing/2014/main" id="{D507B8B4-E19C-479C-9DE0-7123B3377F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3521" y="5781269"/>
            <a:ext cx="3953466" cy="497069"/>
          </a:xfrm>
        </p:spPr>
        <p:txBody>
          <a:bodyPr>
            <a:normAutofit/>
          </a:bodyPr>
          <a:lstStyle>
            <a:lvl1pPr>
              <a:defRPr sz="1400" spc="100" baseline="0">
                <a:solidFill>
                  <a:srgbClr val="5A2259">
                    <a:alpha val="55000"/>
                  </a:srgbClr>
                </a:solidFill>
              </a:defRPr>
            </a:lvl1pPr>
          </a:lstStyle>
          <a:p>
            <a:pPr lvl="0"/>
            <a:r>
              <a:rPr lang="en-US" noProof="0"/>
              <a:t>Lorem ipsum dolor sit </a:t>
            </a:r>
            <a:r>
              <a:rPr lang="en-US" noProof="0" err="1"/>
              <a:t>amet</a:t>
            </a:r>
            <a:r>
              <a:rPr lang="en-US" noProof="0"/>
              <a:t> </a:t>
            </a:r>
            <a:r>
              <a:rPr lang="en-US" noProof="0" err="1"/>
              <a:t>consectetur</a:t>
            </a:r>
            <a:r>
              <a:rPr lang="en-US" noProof="0"/>
              <a:t> </a:t>
            </a:r>
            <a:r>
              <a:rPr lang="en-US" noProof="0" err="1"/>
              <a:t>adipiscing</a:t>
            </a:r>
            <a:r>
              <a:rPr lang="en-US" noProof="0"/>
              <a:t> </a:t>
            </a:r>
            <a:r>
              <a:rPr lang="en-US" noProof="0" err="1"/>
              <a:t>elit</a:t>
            </a:r>
            <a:endParaRPr lang="en-US" noProof="0"/>
          </a:p>
        </p:txBody>
      </p:sp>
      <p:sp>
        <p:nvSpPr>
          <p:cNvPr id="24" name="Título 17">
            <a:extLst>
              <a:ext uri="{FF2B5EF4-FFF2-40B4-BE49-F238E27FC236}">
                <a16:creationId xmlns:a16="http://schemas.microsoft.com/office/drawing/2014/main" id="{1DF1DE5B-FD30-4B66-8167-26428D83AF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3521" y="3986157"/>
            <a:ext cx="3132000" cy="83185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ts val="2700"/>
              </a:lnSpc>
              <a:defRPr sz="2800" b="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Title of presentation</a:t>
            </a:r>
          </a:p>
        </p:txBody>
      </p:sp>
      <p:sp>
        <p:nvSpPr>
          <p:cNvPr id="25" name="Marcador de texto 19">
            <a:extLst>
              <a:ext uri="{FF2B5EF4-FFF2-40B4-BE49-F238E27FC236}">
                <a16:creationId xmlns:a16="http://schemas.microsoft.com/office/drawing/2014/main" id="{EB4A48CE-E482-4DB4-A38F-F21F030557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3521" y="4819207"/>
            <a:ext cx="3132000" cy="831850"/>
          </a:xfrm>
        </p:spPr>
        <p:txBody>
          <a:bodyPr>
            <a:normAutofit/>
          </a:bodyPr>
          <a:lstStyle>
            <a:lvl1pPr>
              <a:lnSpc>
                <a:spcPts val="1760"/>
              </a:lnSpc>
              <a:spcBef>
                <a:spcPts val="0"/>
              </a:spcBef>
              <a:defRPr sz="1800" b="0">
                <a:solidFill>
                  <a:srgbClr val="FFFFFF">
                    <a:alpha val="85000"/>
                  </a:srgbClr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presentation.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8FE2267-F533-4049-A98E-29FD204DB1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77516" y="373821"/>
            <a:ext cx="3128209" cy="156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7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0F7BD-5B21-4BB1-87F7-A97E8DAA1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72E98-4F6A-4F54-9BEC-E7ADF916A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0262C-0040-4CD9-B145-B5681052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938F6-BE9F-4C84-9B83-F6B22B2E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5912D-EEE4-45ED-8C60-9E75E7F8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961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942F-B432-4460-B67B-FC38171CE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21466-3CD7-470B-BD28-B51F482D7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A4D31-B324-4533-82B5-7F8CAEDA9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84686-7FBE-4A66-A931-74157316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7C142-075D-47EB-ABDE-8C845EFD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034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15E44-0E84-4D07-ACC2-73825A04E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A1726-CD1B-410F-881E-9F855F080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AAEA8-4798-443A-9681-86D4FFA8C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8A420-FAF0-42F9-903C-3AD96898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163FA-CB7C-413C-A081-1C3D4B9C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BA582-FD1C-43E8-9648-1D1DA2C4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40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15740-21FD-44D0-ADF5-785BE3B55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BC879-49A5-4717-ACAE-201F22C9D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5C039-7FA9-426A-8607-F36579CF9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61AFD-4490-46E9-BC02-0E2AA34C2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497873-2D16-4C86-B081-CACB82A38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18D4DC-BD16-42F2-8FC8-12FA06D4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BDFB58-6DDB-4515-AAA6-8DD9BB299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730AE8-7F7F-4738-82A1-62BDAE36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319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BD7B-00B6-41BA-B7C8-CBFA7EED0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0DA0BA-C326-465B-BA93-A31011EA3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2C9CB-3BC6-438C-90FA-7035FB30A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E70DD6-2214-4ACC-BD5A-4CBC9910F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746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13A74D-DD58-46AC-98B0-4B98EA2A0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DCC79C-1460-4D40-A2CE-908CB532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C18C3-2606-4915-A3D1-F0E810762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494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E37C-3F0E-40BE-B9A9-97DA295A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AA85-C51F-4004-BE98-8B0203C1C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59F49-4122-4317-A371-6DE3247DA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FFC14-84BB-45C6-8CD4-240B9C3D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C6938-555B-486D-A9A7-E29D27ED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9DB21-0942-4C8D-BE08-8A62809D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139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D8E21-34AA-4396-AA49-D68A6912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3C7A86-C2DA-4F5D-A264-04D0257BB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EB5EC-5963-4826-A775-1EA71F078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B529E-3419-4972-9ADC-F1FCD8EF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C43A5-845F-44DC-8B7E-8EE49CC33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10551-0C7F-4B0D-B0AC-D6794238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7144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027134-CF79-4BCC-B0B9-AE64DB10C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193ED-22FD-4CF9-A2D3-B95DB8085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6A12-8083-4466-B46F-903056D92B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7785-CF1F-4104-AD21-D40B0E728C1F}" type="datetimeFigureOut">
              <a:rPr lang="en-IN" smtClean="0"/>
              <a:t>10-11-2021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AA49D-27B1-4AFF-9AC0-99F8EA6CAA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73B48-E96A-4EDF-AB76-E7CE64DD0C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5F0C4-E1A7-4F02-A655-DB5A11338D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342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BAA2A4F-D69A-AE42-BE5A-E623CA926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47" y="4251489"/>
            <a:ext cx="3897096" cy="1202622"/>
          </a:xfrm>
        </p:spPr>
        <p:txBody>
          <a:bodyPr>
            <a:normAutofit/>
          </a:bodyPr>
          <a:lstStyle/>
          <a:p>
            <a:r>
              <a:rPr lang="en-US" dirty="0"/>
              <a:t>ICMR Guidelines for covid testing</a:t>
            </a:r>
            <a:endParaRPr lang="en-GB" dirty="0"/>
          </a:p>
        </p:txBody>
      </p:sp>
      <p:pic>
        <p:nvPicPr>
          <p:cNvPr id="10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EBB80DD0-5442-40CA-A9DC-722159759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477" y="2797924"/>
            <a:ext cx="4358759" cy="1964541"/>
          </a:xfrm>
          <a:prstGeom prst="rect">
            <a:avLst/>
          </a:prstGeom>
          <a:noFill/>
        </p:spPr>
      </p:pic>
      <p:pic>
        <p:nvPicPr>
          <p:cNvPr id="11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6D381F94-E3E7-4924-B454-63B275058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013" y="5111964"/>
            <a:ext cx="2767940" cy="1463175"/>
          </a:xfrm>
          <a:prstGeom prst="rect">
            <a:avLst/>
          </a:prstGeom>
          <a:noFill/>
        </p:spPr>
      </p:pic>
      <p:pic>
        <p:nvPicPr>
          <p:cNvPr id="12" name="Picture 2" descr="Logo&#10;&#10;Description automatically generated">
            <a:extLst>
              <a:ext uri="{FF2B5EF4-FFF2-40B4-BE49-F238E27FC236}">
                <a16:creationId xmlns:a16="http://schemas.microsoft.com/office/drawing/2014/main" id="{0C4102E1-1D9F-4FF7-930F-5641156DD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813" y="5395799"/>
            <a:ext cx="2640810" cy="8636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617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9003EA-B99C-45DB-979D-1D07B0047441}"/>
              </a:ext>
            </a:extLst>
          </p:cNvPr>
          <p:cNvSpPr txBox="1"/>
          <p:nvPr/>
        </p:nvSpPr>
        <p:spPr>
          <a:xfrm>
            <a:off x="65988" y="0"/>
            <a:ext cx="12126012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Advisory on Strategy for COVID-19 Testing in India (Version VI, dated 4th September 2020)</a:t>
            </a:r>
          </a:p>
          <a:p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Testing Categories </a:t>
            </a:r>
          </a:p>
          <a:p>
            <a:endParaRPr lang="en-US" sz="2000" dirty="0"/>
          </a:p>
          <a:p>
            <a:pPr lvl="1"/>
            <a:r>
              <a:rPr lang="en-US" sz="2000" dirty="0"/>
              <a:t>A.    Routine surveillance in containment zones and screening at points of entry</a:t>
            </a:r>
          </a:p>
          <a:p>
            <a:pPr lvl="1"/>
            <a:r>
              <a:rPr lang="fr-FR" sz="2000" dirty="0"/>
              <a:t>B.    Routine surveillance in non-</a:t>
            </a:r>
            <a:r>
              <a:rPr lang="fr-FR" sz="2000" dirty="0" err="1"/>
              <a:t>containment</a:t>
            </a:r>
            <a:r>
              <a:rPr lang="fr-FR" sz="2000" dirty="0"/>
              <a:t> areas</a:t>
            </a:r>
          </a:p>
          <a:p>
            <a:pPr lvl="1"/>
            <a:r>
              <a:rPr lang="en-IN" sz="2000" dirty="0"/>
              <a:t>C.    In Hospital Settings</a:t>
            </a:r>
            <a:endParaRPr lang="fr-FR" sz="2000" dirty="0"/>
          </a:p>
          <a:p>
            <a:pPr lvl="1"/>
            <a:r>
              <a:rPr lang="en-US" sz="2000" dirty="0"/>
              <a:t>D.    Testing on demand </a:t>
            </a:r>
            <a:endParaRPr lang="en-IN" sz="2000" dirty="0"/>
          </a:p>
          <a:p>
            <a:endParaRPr lang="en-IN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2000" dirty="0"/>
              <a:t>Choice of Test on Priority </a:t>
            </a:r>
          </a:p>
          <a:p>
            <a:endParaRPr lang="en-IN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dirty="0"/>
              <a:t>Category A  - RAT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dirty="0"/>
              <a:t>Category B &amp; C - RTPCR/</a:t>
            </a:r>
            <a:r>
              <a:rPr lang="en-IN" sz="2000" dirty="0" err="1"/>
              <a:t>TrueNat</a:t>
            </a:r>
            <a:r>
              <a:rPr lang="en-IN" sz="2000" dirty="0"/>
              <a:t>/CBNAAT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dirty="0"/>
              <a:t>Category D - </a:t>
            </a:r>
            <a:r>
              <a:rPr lang="en-US" sz="2000" dirty="0"/>
              <a:t>State Governments to decide simplified modalities</a:t>
            </a:r>
            <a:endParaRPr lang="en-IN" sz="2000" dirty="0"/>
          </a:p>
          <a:p>
            <a:endParaRPr lang="en-IN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2000" dirty="0"/>
              <a:t>In cases where the RAT test turns to be negative then the sample has to be retested by RTPCR </a:t>
            </a:r>
          </a:p>
          <a:p>
            <a:endParaRPr lang="en-IN" sz="2000" dirty="0"/>
          </a:p>
          <a:p>
            <a:endParaRPr lang="en-IN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All RTPCR and RAT test results should be uploaded on ICMR portal at: https://cvstatus.icmr.gov.in.</a:t>
            </a:r>
            <a:endParaRPr lang="en-IN" sz="2000" dirty="0"/>
          </a:p>
          <a:p>
            <a:endParaRPr lang="en-IN" sz="2000" dirty="0"/>
          </a:p>
          <a:p>
            <a:pPr algn="ctr"/>
            <a:r>
              <a:rPr lang="en-IN" sz="2000" i="1" dirty="0"/>
              <a:t>Reference: https://www.icmr.gov.in/pdf/covid/strategy/Testing_Strategy_v6_04092020.pdf</a:t>
            </a:r>
          </a:p>
        </p:txBody>
      </p:sp>
    </p:spTree>
    <p:extLst>
      <p:ext uri="{BB962C8B-B14F-4D97-AF65-F5344CB8AC3E}">
        <p14:creationId xmlns:p14="http://schemas.microsoft.com/office/powerpoint/2010/main" val="112295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500DF-CE6B-4B9A-A8E6-19D2976FB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9600" b="1" dirty="0"/>
              <a:t>Guidelines for storage of respiratory specimens collected for </a:t>
            </a:r>
          </a:p>
          <a:p>
            <a:pPr marL="0" indent="0" algn="ctr">
              <a:buNone/>
            </a:pPr>
            <a:r>
              <a:rPr lang="en-US" sz="9600" b="1" dirty="0"/>
              <a:t>COVID-19 diagnosis by RT PCR platforms in Government laboratories</a:t>
            </a:r>
          </a:p>
          <a:p>
            <a:pPr marL="0" indent="0" algn="ctr">
              <a:buNone/>
            </a:pPr>
            <a:endParaRPr lang="en-US" sz="9600" b="1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In the ongoing laboratory testing for COVID-19 diagnosis by molecular diagnostic methods, clinical specimens or a subset of the clinical specimens may need to be retained for various purposes such as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		performing additional tests,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		for quality control purposes or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		for use as control materials to assess newer diagnostic tests.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		In addition, for projects aimed at studying genomic epidemiology of the SARS CoV2 virus 		across regions and over time.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All samples being stored for a long-term must be appropriately labelled indicating laboratory identifiers, date of sample collection and must be stored in properly functioning -80ºC deep freezers.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/>
              <a:t>A proper inventory (preferably electronic) of stored samples should be essentially maintained.</a:t>
            </a:r>
          </a:p>
          <a:p>
            <a:pPr marL="0" indent="0" algn="just">
              <a:buNone/>
            </a:pPr>
            <a:endParaRPr lang="en-US" sz="5600" dirty="0"/>
          </a:p>
          <a:p>
            <a:pPr marL="0" indent="0" algn="just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9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71540-4B9A-4733-8863-E1970989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14" y="1104717"/>
            <a:ext cx="11450320" cy="5343545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70000"/>
              </a:lnSpc>
              <a:buNone/>
            </a:pPr>
            <a:r>
              <a:rPr lang="en-US" sz="2000" dirty="0"/>
              <a:t>a) Laboratories that are serving as validation </a:t>
            </a:r>
            <a:r>
              <a:rPr lang="en-US" sz="2000" dirty="0" err="1"/>
              <a:t>centres</a:t>
            </a:r>
            <a:r>
              <a:rPr lang="en-US" sz="2000" dirty="0"/>
              <a:t> for COVID-19 diagnostic kits are advised to preserve adequate numbers of positive and negative samples to prepare appropriate panels for validation etc.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n-US" sz="2000" dirty="0"/>
              <a:t>b) At a minimum, all samples testing positive for SARS CoV2 must be retained for at least 30 days from the date of testing before being destroyed. Depending on the freezer space availability in a particular laboratory, one or more aliquots of the positive specimen may be retained for the period.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n-US" sz="2000" dirty="0"/>
              <a:t>c) A government laboratory may decide on the number of positive / negative samples to retain in the long term based on the availability of freezer space as well as perceived research agenda of the laboratory for COVID-19 in the future.</a:t>
            </a:r>
            <a:endParaRPr lang="en-IN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AEC33A-3E9D-4F7B-B97E-F49DA31D6168}"/>
              </a:ext>
            </a:extLst>
          </p:cNvPr>
          <p:cNvSpPr txBox="1"/>
          <p:nvPr/>
        </p:nvSpPr>
        <p:spPr>
          <a:xfrm>
            <a:off x="1015791" y="155215"/>
            <a:ext cx="949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/>
              <a:t>Guidelines for storage of respiratory specimens collected for </a:t>
            </a:r>
          </a:p>
          <a:p>
            <a:pPr marL="0" indent="0" algn="ctr">
              <a:buNone/>
            </a:pPr>
            <a:r>
              <a:rPr lang="en-US" sz="2400" b="1" dirty="0"/>
              <a:t>COVID-19 diagnosis by RT PCR platforms in Government laboratories</a:t>
            </a:r>
          </a:p>
        </p:txBody>
      </p:sp>
    </p:spTree>
    <p:extLst>
      <p:ext uri="{BB962C8B-B14F-4D97-AF65-F5344CB8AC3E}">
        <p14:creationId xmlns:p14="http://schemas.microsoft.com/office/powerpoint/2010/main" val="875121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B5C7-FA98-4D54-B072-372A15BBA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13" y="843383"/>
            <a:ext cx="11755120" cy="5939201"/>
          </a:xfrm>
        </p:spPr>
        <p:txBody>
          <a:bodyPr>
            <a:noAutofit/>
          </a:bodyPr>
          <a:lstStyle/>
          <a:p>
            <a:pPr marL="457200" lvl="1" indent="0" algn="just">
              <a:lnSpc>
                <a:spcPct val="170000"/>
              </a:lnSpc>
              <a:buNone/>
            </a:pPr>
            <a:r>
              <a:rPr lang="en-US" sz="2000" dirty="0"/>
              <a:t> d) If the number of samples tested positive at a laboratory is considerably large and the laboratory is unable to retain all positive samples beyond 30 days, </a:t>
            </a:r>
            <a:r>
              <a:rPr lang="en-US" sz="2000" dirty="0">
                <a:highlight>
                  <a:srgbClr val="FFFF00"/>
                </a:highlight>
              </a:rPr>
              <a:t>a minimum of 10% of all positives detected at the laboratory in a month or 40-50 positives preferably </a:t>
            </a:r>
            <a:r>
              <a:rPr lang="en-US" sz="2000" dirty="0"/>
              <a:t>with equal numbers of high, moderate and low viral load should be stored for a period of 1 year at the least. A single aliquot of a positive sample may be retained taking into account freezer space availability at the laboratory.  </a:t>
            </a:r>
          </a:p>
          <a:p>
            <a:pPr marL="457200" lvl="1" indent="0" algn="just">
              <a:lnSpc>
                <a:spcPct val="170000"/>
              </a:lnSpc>
              <a:buNone/>
            </a:pPr>
            <a:endParaRPr lang="en-US" sz="2000" dirty="0"/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n-US" sz="2000" dirty="0"/>
              <a:t>e) Considering that the number of samples tested negative at each laboratory will vary depending on the sample load and testing capacity of the laboratory, </a:t>
            </a:r>
            <a:r>
              <a:rPr lang="en-US" sz="2000" dirty="0">
                <a:highlight>
                  <a:srgbClr val="FFFF00"/>
                </a:highlight>
              </a:rPr>
              <a:t>a minimum of 50 samples or 1-2% of all negative tested samples over a month</a:t>
            </a:r>
            <a:r>
              <a:rPr lang="en-US" sz="2000" dirty="0"/>
              <a:t>, whichever is smaller should be retained at the testing laboratory for a period of 1 year. A single aliquot of a negative sample may be retained taking into account freezer space availability at the laboratory</a:t>
            </a:r>
          </a:p>
          <a:p>
            <a:pPr marL="0" indent="0">
              <a:buNone/>
            </a:pPr>
            <a:endParaRPr lang="en-IN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BA6092-6537-408B-AFB8-E160DE42C051}"/>
              </a:ext>
            </a:extLst>
          </p:cNvPr>
          <p:cNvSpPr txBox="1"/>
          <p:nvPr/>
        </p:nvSpPr>
        <p:spPr>
          <a:xfrm>
            <a:off x="1251461" y="79800"/>
            <a:ext cx="949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/>
              <a:t>Guidelines for storage of respiratory specimens collected for </a:t>
            </a:r>
          </a:p>
          <a:p>
            <a:pPr marL="0" indent="0" algn="ctr">
              <a:buNone/>
            </a:pPr>
            <a:r>
              <a:rPr lang="en-US" sz="2400" b="1" dirty="0"/>
              <a:t>COVID-19 diagnosis by RT PCR platforms in Government laboratories</a:t>
            </a:r>
          </a:p>
        </p:txBody>
      </p:sp>
    </p:spTree>
    <p:extLst>
      <p:ext uri="{BB962C8B-B14F-4D97-AF65-F5344CB8AC3E}">
        <p14:creationId xmlns:p14="http://schemas.microsoft.com/office/powerpoint/2010/main" val="319761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C936-CCE7-44CA-92AB-66DD485C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111125"/>
            <a:ext cx="10515600" cy="1325563"/>
          </a:xfrm>
        </p:spPr>
        <p:txBody>
          <a:bodyPr/>
          <a:lstStyle/>
          <a:p>
            <a:r>
              <a:rPr lang="en-US" b="1" dirty="0"/>
              <a:t>ILC – ICMR Designated QC Lab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3C324-23F5-46EC-93E7-465E2CF49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7" y="1074221"/>
            <a:ext cx="10515600" cy="5430274"/>
          </a:xfrm>
        </p:spPr>
        <p:txBody>
          <a:bodyPr>
            <a:noAutofit/>
          </a:bodyPr>
          <a:lstStyle/>
          <a:p>
            <a:pPr algn="just"/>
            <a:r>
              <a:rPr lang="en-US" dirty="0"/>
              <a:t>All labs will have to send 5 random positive and 5 random negative samples per month to QC labs. </a:t>
            </a:r>
          </a:p>
          <a:p>
            <a:pPr algn="just"/>
            <a:r>
              <a:rPr lang="en-US" dirty="0"/>
              <a:t>ICMR has mapped COVID-19 testing labs to different QC labs (Annexure I). </a:t>
            </a:r>
          </a:p>
          <a:p>
            <a:pPr algn="just"/>
            <a:r>
              <a:rPr lang="en-US" dirty="0"/>
              <a:t>All testing labs should liaise with the recommended QC labs and will ensure regular participation in QC activity.</a:t>
            </a:r>
          </a:p>
          <a:p>
            <a:pPr algn="just"/>
            <a:r>
              <a:rPr lang="en-US" dirty="0"/>
              <a:t>All testing labs will ensure storage of samples at -80̊C and will ensure regular monthly transfer to QC labs. </a:t>
            </a:r>
          </a:p>
          <a:p>
            <a:pPr algn="just"/>
            <a:r>
              <a:rPr lang="en-US" dirty="0"/>
              <a:t>Don't forget to include your lab name and sample ID.</a:t>
            </a:r>
          </a:p>
          <a:p>
            <a:pPr algn="just"/>
            <a:r>
              <a:rPr lang="en-US" dirty="0"/>
              <a:t>While shipping, place samples in screw capped vials and proper Biosafety and Biosecurity precautions should be followed as per IATA guidelines.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67810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C3802-53AD-4F18-A3A1-499B87022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71" y="186333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case of any discordance, additional 5 positive and 3 negative samples will need to be sent for QC check.</a:t>
            </a:r>
          </a:p>
          <a:p>
            <a:pPr marL="0" indent="0">
              <a:buNone/>
            </a:pPr>
            <a:r>
              <a:rPr lang="en-US" dirty="0"/>
              <a:t>If QC results are concordant, all the QC samples may be destroyed and labs will keep record of destruction. </a:t>
            </a:r>
          </a:p>
          <a:p>
            <a:pPr marL="0" indent="0">
              <a:buNone/>
            </a:pPr>
            <a:r>
              <a:rPr lang="en-US" dirty="0"/>
              <a:t>Appropriate procedures to disinfect all samples prior to disposal must be followed.</a:t>
            </a:r>
          </a:p>
          <a:p>
            <a:pPr marL="0" indent="0">
              <a:buNone/>
            </a:pPr>
            <a:r>
              <a:rPr lang="en-US" dirty="0"/>
              <a:t>ICMR Designated QC lab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0827925-8BE3-45CA-9257-E8BF52B00D2B}"/>
              </a:ext>
            </a:extLst>
          </p:cNvPr>
          <p:cNvGrpSpPr/>
          <p:nvPr/>
        </p:nvGrpSpPr>
        <p:grpSpPr>
          <a:xfrm>
            <a:off x="690033" y="5125845"/>
            <a:ext cx="10264138" cy="1220451"/>
            <a:chOff x="1018542" y="5576589"/>
            <a:chExt cx="6151880" cy="91628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9815446-D14A-4973-AAC4-6B7BBE66A9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77414" r="2307"/>
            <a:stretch/>
          </p:blipFill>
          <p:spPr>
            <a:xfrm>
              <a:off x="1018542" y="5875403"/>
              <a:ext cx="6151880" cy="617472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FC98957-B6B3-4A98-8759-2BBB20B5DD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58" r="2307" b="83253"/>
            <a:stretch/>
          </p:blipFill>
          <p:spPr>
            <a:xfrm>
              <a:off x="1018542" y="5576589"/>
              <a:ext cx="6151880" cy="327753"/>
            </a:xfrm>
            <a:prstGeom prst="rect">
              <a:avLst/>
            </a:prstGeom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F3270286-9C33-4161-950B-45FB28B7B3C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ILC – ICMR Designated QC </a:t>
            </a:r>
            <a:r>
              <a:rPr lang="en-US" b="1" dirty="0" err="1"/>
              <a:t>LAb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43956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CCAB-5133-4F9C-B6D1-0DA7A07D3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862" y="111422"/>
            <a:ext cx="8033208" cy="496371"/>
          </a:xfrm>
        </p:spPr>
        <p:txBody>
          <a:bodyPr>
            <a:noAutofit/>
          </a:bodyPr>
          <a:lstStyle/>
          <a:p>
            <a:r>
              <a:rPr lang="en-US" b="1" dirty="0"/>
              <a:t>ILC – ICMR Designated QC Lab</a:t>
            </a:r>
            <a:endParaRPr lang="en-IN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ED46F04-F650-420F-B74B-55FEC178F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030" t="5443" r="9983"/>
          <a:stretch/>
        </p:blipFill>
        <p:spPr>
          <a:xfrm>
            <a:off x="3346303" y="1222975"/>
            <a:ext cx="3942081" cy="516776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E227DF-549D-418E-B0DB-0D01FF642494}"/>
              </a:ext>
            </a:extLst>
          </p:cNvPr>
          <p:cNvSpPr txBox="1"/>
          <p:nvPr/>
        </p:nvSpPr>
        <p:spPr>
          <a:xfrm>
            <a:off x="1096548" y="688897"/>
            <a:ext cx="1032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All the QC results has to be entered in the QC portal and should not be shared with the QC lab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285569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0CE27D5AB4543A573315B011C6C7D" ma:contentTypeVersion="16" ma:contentTypeDescription="Create a new document." ma:contentTypeScope="" ma:versionID="1aac951a7f8f7fa09c44f4c01debbbaa">
  <xsd:schema xmlns:xsd="http://www.w3.org/2001/XMLSchema" xmlns:xs="http://www.w3.org/2001/XMLSchema" xmlns:p="http://schemas.microsoft.com/office/2006/metadata/properties" xmlns:ns2="0c1413a2-014c-4f8d-95c9-219594620d4d" xmlns:ns3="c6bc7fdb-94a0-4550-9262-59b9a1e24eae" xmlns:ns4="8d42e0dd-18ca-448e-996e-c2aaa315e839" targetNamespace="http://schemas.microsoft.com/office/2006/metadata/properties" ma:root="true" ma:fieldsID="9698e61867c39442503886228e01fca6" ns2:_="" ns3:_="" ns4:_="">
    <xsd:import namespace="0c1413a2-014c-4f8d-95c9-219594620d4d"/>
    <xsd:import namespace="c6bc7fdb-94a0-4550-9262-59b9a1e24eae"/>
    <xsd:import namespace="8d42e0dd-18ca-448e-996e-c2aaa315e8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1413a2-014c-4f8d-95c9-219594620d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704c289-2b3b-45af-a6a7-9640d4e0ae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c7fdb-94a0-4550-9262-59b9a1e24ea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42e0dd-18ca-448e-996e-c2aaa315e83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acac136-076d-4ff3-b5ce-f7882b9d6517}" ma:internalName="TaxCatchAll" ma:showField="CatchAllData" ma:web="c6bc7fdb-94a0-4550-9262-59b9a1e24e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6bc7fdb-94a0-4550-9262-59b9a1e24eae">
      <UserInfo>
        <DisplayName/>
        <AccountId xsi:nil="true"/>
        <AccountType/>
      </UserInfo>
    </SharedWithUsers>
    <MediaLengthInSeconds xmlns="0c1413a2-014c-4f8d-95c9-219594620d4d" xsi:nil="true"/>
    <TaxCatchAll xmlns="8d42e0dd-18ca-448e-996e-c2aaa315e839" xsi:nil="true"/>
    <lcf76f155ced4ddcb4097134ff3c332f xmlns="0c1413a2-014c-4f8d-95c9-219594620d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229BFA-F42B-4A0E-8CCA-4E00C172237B}"/>
</file>

<file path=customXml/itemProps2.xml><?xml version="1.0" encoding="utf-8"?>
<ds:datastoreItem xmlns:ds="http://schemas.openxmlformats.org/officeDocument/2006/customXml" ds:itemID="{E04FBECD-A342-4764-951F-7D6118D61D2D}"/>
</file>

<file path=customXml/itemProps3.xml><?xml version="1.0" encoding="utf-8"?>
<ds:datastoreItem xmlns:ds="http://schemas.openxmlformats.org/officeDocument/2006/customXml" ds:itemID="{8C8AEC9B-EDCD-446B-AD63-4DE659FD33D8}"/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844</Words>
  <Application>Microsoft Office PowerPoint</Application>
  <PresentationFormat>Widescreen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ICMR Guidelines for covid testing</vt:lpstr>
      <vt:lpstr>PowerPoint Presentation</vt:lpstr>
      <vt:lpstr>PowerPoint Presentation</vt:lpstr>
      <vt:lpstr>PowerPoint Presentation</vt:lpstr>
      <vt:lpstr>PowerPoint Presentation</vt:lpstr>
      <vt:lpstr>ILC – ICMR Designated QC Lab</vt:lpstr>
      <vt:lpstr>PowerPoint Presentation</vt:lpstr>
      <vt:lpstr>ILC – ICMR Designated QC 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Lakshmi Soundararajan</dc:creator>
  <cp:lastModifiedBy>Gagan Kumar</cp:lastModifiedBy>
  <cp:revision>12</cp:revision>
  <dcterms:created xsi:type="dcterms:W3CDTF">2021-10-15T12:49:17Z</dcterms:created>
  <dcterms:modified xsi:type="dcterms:W3CDTF">2021-11-10T11:02:25Z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0x010100F660CE27D5AB4543A573315B011C6C7D</vt:lpwstr>
  </property>
  <property fmtid="{D5CDD505-2E9C-101B-9397-08002B2CF9AE}" pid="3" name="Order">
    <vt:r8>8914900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