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4.jpg" ContentType="image/jpg"/>
  <Override PartName="/ppt/notesSlides/notesSlide2.xml" ContentType="application/vnd.openxmlformats-officedocument.presentationml.notesSlide+xml"/>
  <Override PartName="/ppt/media/image5.jpg" ContentType="image/jpg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sldIdLst>
    <p:sldId id="256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  <p:sldId id="309" r:id="rId15"/>
    <p:sldId id="310" r:id="rId16"/>
    <p:sldId id="326" r:id="rId17"/>
    <p:sldId id="32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32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A1BC322C-4F90-47DD-B05A-5FBB59DE2E91}" styleName="Jhpige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 w="76200" cmpd="sng">
              <a:solidFill>
                <a:schemeClr val="accent2"/>
              </a:solidFill>
            </a:ln>
          </a:bottom>
          <a:insideH>
            <a:ln w="12700" cap="flat" cmpd="sng" algn="ctr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a:insideH>
          <a:insideV>
            <a:ln w="12700" cap="flat" cmpd="sng" algn="ctr">
              <a:solidFill>
                <a:schemeClr val="accent2"/>
              </a:solidFill>
              <a:prstDash val="dot"/>
              <a:round/>
              <a:headEnd type="none" w="med" len="med"/>
              <a:tailEnd type="none" w="med" len="med"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762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77" autoAdjust="0"/>
    <p:restoredTop sz="94678" autoAdjust="0"/>
  </p:normalViewPr>
  <p:slideViewPr>
    <p:cSldViewPr snapToGrid="0" showGuides="1">
      <p:cViewPr varScale="1">
        <p:scale>
          <a:sx n="72" d="100"/>
          <a:sy n="72" d="100"/>
        </p:scale>
        <p:origin x="51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6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tesh Kumar" userId="bb8723b3-3a85-4f0a-b473-71fa52ab65e0" providerId="ADAL" clId="{88CA3B84-3F95-4916-8076-4574BB76528B}"/>
    <pc:docChg chg="delSld modSld">
      <pc:chgData name="Ritesh Kumar" userId="bb8723b3-3a85-4f0a-b473-71fa52ab65e0" providerId="ADAL" clId="{88CA3B84-3F95-4916-8076-4574BB76528B}" dt="2021-11-07T06:59:38.729" v="179" actId="20577"/>
      <pc:docMkLst>
        <pc:docMk/>
      </pc:docMkLst>
      <pc:sldChg chg="modSp">
        <pc:chgData name="Ritesh Kumar" userId="bb8723b3-3a85-4f0a-b473-71fa52ab65e0" providerId="ADAL" clId="{88CA3B84-3F95-4916-8076-4574BB76528B}" dt="2021-11-07T06:40:00.546" v="13" actId="20577"/>
        <pc:sldMkLst>
          <pc:docMk/>
          <pc:sldMk cId="3073975481" sldId="256"/>
        </pc:sldMkLst>
        <pc:spChg chg="mod">
          <ac:chgData name="Ritesh Kumar" userId="bb8723b3-3a85-4f0a-b473-71fa52ab65e0" providerId="ADAL" clId="{88CA3B84-3F95-4916-8076-4574BB76528B}" dt="2021-11-07T06:40:00.546" v="13" actId="20577"/>
          <ac:spMkLst>
            <pc:docMk/>
            <pc:sldMk cId="3073975481" sldId="256"/>
            <ac:spMk id="2" creationId="{571CB232-CC87-4DA7-B9E3-42D1539A02FE}"/>
          </ac:spMkLst>
        </pc:spChg>
      </pc:sldChg>
      <pc:sldChg chg="modSp modAnim">
        <pc:chgData name="Ritesh Kumar" userId="bb8723b3-3a85-4f0a-b473-71fa52ab65e0" providerId="ADAL" clId="{88CA3B84-3F95-4916-8076-4574BB76528B}" dt="2021-11-07T06:40:28.867" v="51" actId="5793"/>
        <pc:sldMkLst>
          <pc:docMk/>
          <pc:sldMk cId="1378713048" sldId="299"/>
        </pc:sldMkLst>
        <pc:spChg chg="mod">
          <ac:chgData name="Ritesh Kumar" userId="bb8723b3-3a85-4f0a-b473-71fa52ab65e0" providerId="ADAL" clId="{88CA3B84-3F95-4916-8076-4574BB76528B}" dt="2021-11-07T06:40:28.867" v="51" actId="5793"/>
          <ac:spMkLst>
            <pc:docMk/>
            <pc:sldMk cId="1378713048" sldId="299"/>
            <ac:spMk id="3" creationId="{00000000-0000-0000-0000-000000000000}"/>
          </ac:spMkLst>
        </pc:spChg>
      </pc:sldChg>
      <pc:sldChg chg="modSp modAnim">
        <pc:chgData name="Ritesh Kumar" userId="bb8723b3-3a85-4f0a-b473-71fa52ab65e0" providerId="ADAL" clId="{88CA3B84-3F95-4916-8076-4574BB76528B}" dt="2021-11-07T06:41:29.918" v="158" actId="20577"/>
        <pc:sldMkLst>
          <pc:docMk/>
          <pc:sldMk cId="1859444253" sldId="300"/>
        </pc:sldMkLst>
        <pc:spChg chg="mod">
          <ac:chgData name="Ritesh Kumar" userId="bb8723b3-3a85-4f0a-b473-71fa52ab65e0" providerId="ADAL" clId="{88CA3B84-3F95-4916-8076-4574BB76528B}" dt="2021-11-07T06:41:29.918" v="158" actId="20577"/>
          <ac:spMkLst>
            <pc:docMk/>
            <pc:sldMk cId="1859444253" sldId="300"/>
            <ac:spMk id="3" creationId="{00000000-0000-0000-0000-000000000000}"/>
          </ac:spMkLst>
        </pc:spChg>
      </pc:sldChg>
      <pc:sldChg chg="del">
        <pc:chgData name="Ritesh Kumar" userId="bb8723b3-3a85-4f0a-b473-71fa52ab65e0" providerId="ADAL" clId="{88CA3B84-3F95-4916-8076-4574BB76528B}" dt="2021-11-07T06:58:30.818" v="159" actId="2696"/>
        <pc:sldMkLst>
          <pc:docMk/>
          <pc:sldMk cId="1581134684" sldId="311"/>
        </pc:sldMkLst>
      </pc:sldChg>
      <pc:sldChg chg="del">
        <pc:chgData name="Ritesh Kumar" userId="bb8723b3-3a85-4f0a-b473-71fa52ab65e0" providerId="ADAL" clId="{88CA3B84-3F95-4916-8076-4574BB76528B}" dt="2021-11-07T06:58:36.385" v="160" actId="2696"/>
        <pc:sldMkLst>
          <pc:docMk/>
          <pc:sldMk cId="1702520267" sldId="312"/>
        </pc:sldMkLst>
      </pc:sldChg>
      <pc:sldChg chg="del">
        <pc:chgData name="Ritesh Kumar" userId="bb8723b3-3a85-4f0a-b473-71fa52ab65e0" providerId="ADAL" clId="{88CA3B84-3F95-4916-8076-4574BB76528B}" dt="2021-11-07T06:58:40.862" v="161" actId="2696"/>
        <pc:sldMkLst>
          <pc:docMk/>
          <pc:sldMk cId="2528778479" sldId="313"/>
        </pc:sldMkLst>
      </pc:sldChg>
      <pc:sldChg chg="del">
        <pc:chgData name="Ritesh Kumar" userId="bb8723b3-3a85-4f0a-b473-71fa52ab65e0" providerId="ADAL" clId="{88CA3B84-3F95-4916-8076-4574BB76528B}" dt="2021-11-07T06:58:45.026" v="163" actId="2696"/>
        <pc:sldMkLst>
          <pc:docMk/>
          <pc:sldMk cId="3893321402" sldId="314"/>
        </pc:sldMkLst>
      </pc:sldChg>
      <pc:sldChg chg="del">
        <pc:chgData name="Ritesh Kumar" userId="bb8723b3-3a85-4f0a-b473-71fa52ab65e0" providerId="ADAL" clId="{88CA3B84-3F95-4916-8076-4574BB76528B}" dt="2021-11-07T06:58:49.669" v="164" actId="2696"/>
        <pc:sldMkLst>
          <pc:docMk/>
          <pc:sldMk cId="1837311926" sldId="315"/>
        </pc:sldMkLst>
      </pc:sldChg>
      <pc:sldChg chg="del">
        <pc:chgData name="Ritesh Kumar" userId="bb8723b3-3a85-4f0a-b473-71fa52ab65e0" providerId="ADAL" clId="{88CA3B84-3F95-4916-8076-4574BB76528B}" dt="2021-11-07T06:58:53.295" v="165" actId="2696"/>
        <pc:sldMkLst>
          <pc:docMk/>
          <pc:sldMk cId="620185590" sldId="316"/>
        </pc:sldMkLst>
      </pc:sldChg>
      <pc:sldChg chg="del">
        <pc:chgData name="Ritesh Kumar" userId="bb8723b3-3a85-4f0a-b473-71fa52ab65e0" providerId="ADAL" clId="{88CA3B84-3F95-4916-8076-4574BB76528B}" dt="2021-11-07T06:58:57.162" v="166" actId="2696"/>
        <pc:sldMkLst>
          <pc:docMk/>
          <pc:sldMk cId="2962399904" sldId="320"/>
        </pc:sldMkLst>
      </pc:sldChg>
      <pc:sldChg chg="del">
        <pc:chgData name="Ritesh Kumar" userId="bb8723b3-3a85-4f0a-b473-71fa52ab65e0" providerId="ADAL" clId="{88CA3B84-3F95-4916-8076-4574BB76528B}" dt="2021-11-07T06:59:02.358" v="167" actId="2696"/>
        <pc:sldMkLst>
          <pc:docMk/>
          <pc:sldMk cId="530291095" sldId="321"/>
        </pc:sldMkLst>
      </pc:sldChg>
      <pc:sldChg chg="del">
        <pc:chgData name="Ritesh Kumar" userId="bb8723b3-3a85-4f0a-b473-71fa52ab65e0" providerId="ADAL" clId="{88CA3B84-3F95-4916-8076-4574BB76528B}" dt="2021-11-07T06:59:06.021" v="168" actId="2696"/>
        <pc:sldMkLst>
          <pc:docMk/>
          <pc:sldMk cId="1162811440" sldId="322"/>
        </pc:sldMkLst>
      </pc:sldChg>
      <pc:sldChg chg="del">
        <pc:chgData name="Ritesh Kumar" userId="bb8723b3-3a85-4f0a-b473-71fa52ab65e0" providerId="ADAL" clId="{88CA3B84-3F95-4916-8076-4574BB76528B}" dt="2021-11-07T06:59:10.715" v="169" actId="2696"/>
        <pc:sldMkLst>
          <pc:docMk/>
          <pc:sldMk cId="3081094468" sldId="323"/>
        </pc:sldMkLst>
      </pc:sldChg>
      <pc:sldChg chg="del">
        <pc:chgData name="Ritesh Kumar" userId="bb8723b3-3a85-4f0a-b473-71fa52ab65e0" providerId="ADAL" clId="{88CA3B84-3F95-4916-8076-4574BB76528B}" dt="2021-11-07T06:59:15.494" v="170" actId="2696"/>
        <pc:sldMkLst>
          <pc:docMk/>
          <pc:sldMk cId="637338795" sldId="325"/>
        </pc:sldMkLst>
      </pc:sldChg>
      <pc:sldChg chg="modSp">
        <pc:chgData name="Ritesh Kumar" userId="bb8723b3-3a85-4f0a-b473-71fa52ab65e0" providerId="ADAL" clId="{88CA3B84-3F95-4916-8076-4574BB76528B}" dt="2021-11-07T06:59:38.729" v="179" actId="20577"/>
        <pc:sldMkLst>
          <pc:docMk/>
          <pc:sldMk cId="2859847782" sldId="326"/>
        </pc:sldMkLst>
        <pc:spChg chg="mod">
          <ac:chgData name="Ritesh Kumar" userId="bb8723b3-3a85-4f0a-b473-71fa52ab65e0" providerId="ADAL" clId="{88CA3B84-3F95-4916-8076-4574BB76528B}" dt="2021-11-07T06:59:38.729" v="179" actId="20577"/>
          <ac:spMkLst>
            <pc:docMk/>
            <pc:sldMk cId="2859847782" sldId="326"/>
            <ac:spMk id="2" creationId="{00000000-0000-0000-0000-000000000000}"/>
          </ac:spMkLst>
        </pc:spChg>
      </pc:sldChg>
      <pc:sldMasterChg chg="delSldLayout">
        <pc:chgData name="Ritesh Kumar" userId="bb8723b3-3a85-4f0a-b473-71fa52ab65e0" providerId="ADAL" clId="{88CA3B84-3F95-4916-8076-4574BB76528B}" dt="2021-11-07T06:58:40.862" v="162" actId="2696"/>
        <pc:sldMasterMkLst>
          <pc:docMk/>
          <pc:sldMasterMk cId="2811886688" sldId="2147483648"/>
        </pc:sldMasterMkLst>
        <pc:sldLayoutChg chg="del">
          <pc:chgData name="Ritesh Kumar" userId="bb8723b3-3a85-4f0a-b473-71fa52ab65e0" providerId="ADAL" clId="{88CA3B84-3F95-4916-8076-4574BB76528B}" dt="2021-11-07T06:58:40.862" v="162" actId="2696"/>
          <pc:sldLayoutMkLst>
            <pc:docMk/>
            <pc:sldMasterMk cId="2811886688" sldId="2147483648"/>
            <pc:sldLayoutMk cId="2497050029" sldId="214748370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65DCC6-AD85-48BC-9570-30E68BBD5987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7A67E-2D11-4192-B74E-B6BA45C93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37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75047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64088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68306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"/>
          <p:cNvSpPr>
            <a:spLocks/>
          </p:cNvSpPr>
          <p:nvPr userDrawn="1"/>
        </p:nvSpPr>
        <p:spPr bwMode="auto">
          <a:xfrm rot="16200000" flipH="1">
            <a:off x="3393015" y="-3393016"/>
            <a:ext cx="5405970" cy="12192001"/>
          </a:xfrm>
          <a:custGeom>
            <a:avLst/>
            <a:gdLst>
              <a:gd name="T0" fmla="*/ 0 w 5867"/>
              <a:gd name="T1" fmla="*/ 0 h 4320"/>
              <a:gd name="T2" fmla="*/ 0 w 5867"/>
              <a:gd name="T3" fmla="*/ 4320 h 4320"/>
              <a:gd name="T4" fmla="*/ 3187 w 5867"/>
              <a:gd name="T5" fmla="*/ 4320 h 4320"/>
              <a:gd name="T6" fmla="*/ 4630 w 5867"/>
              <a:gd name="T7" fmla="*/ 3063 h 4320"/>
              <a:gd name="T8" fmla="*/ 5669 w 5867"/>
              <a:gd name="T9" fmla="*/ 1003 h 4320"/>
              <a:gd name="T10" fmla="*/ 5867 w 5867"/>
              <a:gd name="T11" fmla="*/ 0 h 4320"/>
              <a:gd name="T12" fmla="*/ 0 w 5867"/>
              <a:gd name="T13" fmla="*/ 0 h 4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867" h="4320">
                <a:moveTo>
                  <a:pt x="0" y="0"/>
                </a:moveTo>
                <a:cubicBezTo>
                  <a:pt x="0" y="4320"/>
                  <a:pt x="0" y="4320"/>
                  <a:pt x="0" y="4320"/>
                </a:cubicBezTo>
                <a:cubicBezTo>
                  <a:pt x="3187" y="4320"/>
                  <a:pt x="3187" y="4320"/>
                  <a:pt x="3187" y="4320"/>
                </a:cubicBezTo>
                <a:cubicBezTo>
                  <a:pt x="3717" y="3993"/>
                  <a:pt x="4197" y="3574"/>
                  <a:pt x="4630" y="3063"/>
                </a:cubicBezTo>
                <a:cubicBezTo>
                  <a:pt x="5097" y="2509"/>
                  <a:pt x="5447" y="1824"/>
                  <a:pt x="5669" y="1003"/>
                </a:cubicBezTo>
                <a:cubicBezTo>
                  <a:pt x="5752" y="692"/>
                  <a:pt x="5818" y="357"/>
                  <a:pt x="58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596" y="436563"/>
            <a:ext cx="9217254" cy="1957846"/>
          </a:xfrm>
        </p:spPr>
        <p:txBody>
          <a:bodyPr anchor="b">
            <a:noAutofit/>
          </a:bodyPr>
          <a:lstStyle>
            <a:lvl1pPr algn="l">
              <a:lnSpc>
                <a:spcPct val="85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596" y="2473324"/>
            <a:ext cx="9217254" cy="1193801"/>
          </a:xfrm>
        </p:spPr>
        <p:txBody>
          <a:bodyPr>
            <a:noAutofit/>
          </a:bodyPr>
          <a:lstStyle>
            <a:lvl1pPr marL="0" indent="0" algn="l">
              <a:lnSpc>
                <a:spcPct val="85000"/>
              </a:lnSpc>
              <a:buNone/>
              <a:defRPr sz="3000" b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631825" y="4039777"/>
            <a:ext cx="5064125" cy="1228725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900" b="1" baseline="0">
                <a:solidFill>
                  <a:schemeClr val="bg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900" b="1"/>
            </a:lvl3pPr>
            <a:lvl4pPr marL="1371600" indent="0">
              <a:buNone/>
              <a:defRPr sz="1900" b="1"/>
            </a:lvl4pPr>
            <a:lvl5pPr marL="1828800" indent="0">
              <a:buNone/>
              <a:defRPr sz="1900" b="1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18" t="13101" r="12318" b="13101"/>
          <a:stretch/>
        </p:blipFill>
        <p:spPr>
          <a:xfrm>
            <a:off x="10656094" y="5510745"/>
            <a:ext cx="1100138" cy="942323"/>
          </a:xfrm>
          <a:prstGeom prst="rect">
            <a:avLst/>
          </a:prstGeom>
        </p:spPr>
      </p:pic>
      <p:grpSp>
        <p:nvGrpSpPr>
          <p:cNvPr id="70" name="Group 68">
            <a:extLst>
              <a:ext uri="{FF2B5EF4-FFF2-40B4-BE49-F238E27FC236}">
                <a16:creationId xmlns:a16="http://schemas.microsoft.com/office/drawing/2014/main" id="{3C970309-7241-493F-B2B9-42CA2E76752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631596" y="6340355"/>
            <a:ext cx="1676400" cy="112713"/>
            <a:chOff x="594" y="3108"/>
            <a:chExt cx="1056" cy="71"/>
          </a:xfrm>
        </p:grpSpPr>
        <p:sp>
          <p:nvSpPr>
            <p:cNvPr id="71" name="AutoShape 67">
              <a:extLst>
                <a:ext uri="{FF2B5EF4-FFF2-40B4-BE49-F238E27FC236}">
                  <a16:creationId xmlns:a16="http://schemas.microsoft.com/office/drawing/2014/main" id="{2A3C16B6-FB26-458A-925F-8FA9FC7A1053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594" y="3108"/>
              <a:ext cx="1056" cy="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69">
              <a:extLst>
                <a:ext uri="{FF2B5EF4-FFF2-40B4-BE49-F238E27FC236}">
                  <a16:creationId xmlns:a16="http://schemas.microsoft.com/office/drawing/2014/main" id="{7799CDA6-56A2-4BCB-8FD7-A06D9463944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4" y="3110"/>
              <a:ext cx="37" cy="53"/>
            </a:xfrm>
            <a:custGeom>
              <a:avLst/>
              <a:gdLst>
                <a:gd name="T0" fmla="*/ 37 w 74"/>
                <a:gd name="T1" fmla="*/ 103 h 103"/>
                <a:gd name="T2" fmla="*/ 0 w 74"/>
                <a:gd name="T3" fmla="*/ 69 h 103"/>
                <a:gd name="T4" fmla="*/ 0 w 74"/>
                <a:gd name="T5" fmla="*/ 63 h 103"/>
                <a:gd name="T6" fmla="*/ 2 w 74"/>
                <a:gd name="T7" fmla="*/ 60 h 103"/>
                <a:gd name="T8" fmla="*/ 11 w 74"/>
                <a:gd name="T9" fmla="*/ 60 h 103"/>
                <a:gd name="T10" fmla="*/ 14 w 74"/>
                <a:gd name="T11" fmla="*/ 63 h 103"/>
                <a:gd name="T12" fmla="*/ 14 w 74"/>
                <a:gd name="T13" fmla="*/ 68 h 103"/>
                <a:gd name="T14" fmla="*/ 37 w 74"/>
                <a:gd name="T15" fmla="*/ 90 h 103"/>
                <a:gd name="T16" fmla="*/ 60 w 74"/>
                <a:gd name="T17" fmla="*/ 68 h 103"/>
                <a:gd name="T18" fmla="*/ 60 w 74"/>
                <a:gd name="T19" fmla="*/ 3 h 103"/>
                <a:gd name="T20" fmla="*/ 62 w 74"/>
                <a:gd name="T21" fmla="*/ 0 h 103"/>
                <a:gd name="T22" fmla="*/ 71 w 74"/>
                <a:gd name="T23" fmla="*/ 0 h 103"/>
                <a:gd name="T24" fmla="*/ 74 w 74"/>
                <a:gd name="T25" fmla="*/ 3 h 103"/>
                <a:gd name="T26" fmla="*/ 74 w 74"/>
                <a:gd name="T27" fmla="*/ 69 h 103"/>
                <a:gd name="T28" fmla="*/ 37 w 74"/>
                <a:gd name="T29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4" h="103">
                  <a:moveTo>
                    <a:pt x="37" y="103"/>
                  </a:moveTo>
                  <a:cubicBezTo>
                    <a:pt x="15" y="103"/>
                    <a:pt x="0" y="90"/>
                    <a:pt x="0" y="69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62"/>
                    <a:pt x="1" y="60"/>
                    <a:pt x="2" y="60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0"/>
                    <a:pt x="14" y="62"/>
                    <a:pt x="14" y="63"/>
                  </a:cubicBezTo>
                  <a:cubicBezTo>
                    <a:pt x="14" y="68"/>
                    <a:pt x="14" y="68"/>
                    <a:pt x="14" y="68"/>
                  </a:cubicBezTo>
                  <a:cubicBezTo>
                    <a:pt x="14" y="81"/>
                    <a:pt x="22" y="90"/>
                    <a:pt x="37" y="90"/>
                  </a:cubicBezTo>
                  <a:cubicBezTo>
                    <a:pt x="52" y="90"/>
                    <a:pt x="60" y="80"/>
                    <a:pt x="60" y="68"/>
                  </a:cubicBezTo>
                  <a:cubicBezTo>
                    <a:pt x="60" y="3"/>
                    <a:pt x="60" y="3"/>
                    <a:pt x="60" y="3"/>
                  </a:cubicBezTo>
                  <a:cubicBezTo>
                    <a:pt x="60" y="2"/>
                    <a:pt x="61" y="0"/>
                    <a:pt x="62" y="0"/>
                  </a:cubicBezTo>
                  <a:cubicBezTo>
                    <a:pt x="71" y="0"/>
                    <a:pt x="71" y="0"/>
                    <a:pt x="71" y="0"/>
                  </a:cubicBezTo>
                  <a:cubicBezTo>
                    <a:pt x="73" y="0"/>
                    <a:pt x="74" y="2"/>
                    <a:pt x="74" y="3"/>
                  </a:cubicBezTo>
                  <a:cubicBezTo>
                    <a:pt x="74" y="69"/>
                    <a:pt x="74" y="69"/>
                    <a:pt x="74" y="69"/>
                  </a:cubicBezTo>
                  <a:cubicBezTo>
                    <a:pt x="74" y="90"/>
                    <a:pt x="58" y="103"/>
                    <a:pt x="37" y="10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70">
              <a:extLst>
                <a:ext uri="{FF2B5EF4-FFF2-40B4-BE49-F238E27FC236}">
                  <a16:creationId xmlns:a16="http://schemas.microsoft.com/office/drawing/2014/main" id="{1D936A7F-968C-4A4E-A5B9-FB0671D9B4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8" y="3126"/>
              <a:ext cx="36" cy="37"/>
            </a:xfrm>
            <a:custGeom>
              <a:avLst/>
              <a:gdLst>
                <a:gd name="T0" fmla="*/ 36 w 72"/>
                <a:gd name="T1" fmla="*/ 0 h 72"/>
                <a:gd name="T2" fmla="*/ 72 w 72"/>
                <a:gd name="T3" fmla="*/ 36 h 72"/>
                <a:gd name="T4" fmla="*/ 36 w 72"/>
                <a:gd name="T5" fmla="*/ 72 h 72"/>
                <a:gd name="T6" fmla="*/ 0 w 72"/>
                <a:gd name="T7" fmla="*/ 36 h 72"/>
                <a:gd name="T8" fmla="*/ 36 w 72"/>
                <a:gd name="T9" fmla="*/ 0 h 72"/>
                <a:gd name="T10" fmla="*/ 36 w 72"/>
                <a:gd name="T11" fmla="*/ 59 h 72"/>
                <a:gd name="T12" fmla="*/ 58 w 72"/>
                <a:gd name="T13" fmla="*/ 36 h 72"/>
                <a:gd name="T14" fmla="*/ 36 w 72"/>
                <a:gd name="T15" fmla="*/ 13 h 72"/>
                <a:gd name="T16" fmla="*/ 14 w 72"/>
                <a:gd name="T17" fmla="*/ 36 h 72"/>
                <a:gd name="T18" fmla="*/ 36 w 72"/>
                <a:gd name="T19" fmla="*/ 59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2" h="72">
                  <a:moveTo>
                    <a:pt x="36" y="0"/>
                  </a:moveTo>
                  <a:cubicBezTo>
                    <a:pt x="56" y="0"/>
                    <a:pt x="72" y="16"/>
                    <a:pt x="72" y="36"/>
                  </a:cubicBezTo>
                  <a:cubicBezTo>
                    <a:pt x="72" y="57"/>
                    <a:pt x="56" y="72"/>
                    <a:pt x="36" y="72"/>
                  </a:cubicBezTo>
                  <a:cubicBezTo>
                    <a:pt x="16" y="72"/>
                    <a:pt x="0" y="57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lose/>
                  <a:moveTo>
                    <a:pt x="36" y="59"/>
                  </a:moveTo>
                  <a:cubicBezTo>
                    <a:pt x="49" y="59"/>
                    <a:pt x="58" y="49"/>
                    <a:pt x="58" y="36"/>
                  </a:cubicBezTo>
                  <a:cubicBezTo>
                    <a:pt x="58" y="23"/>
                    <a:pt x="49" y="13"/>
                    <a:pt x="36" y="13"/>
                  </a:cubicBezTo>
                  <a:cubicBezTo>
                    <a:pt x="23" y="13"/>
                    <a:pt x="14" y="23"/>
                    <a:pt x="14" y="36"/>
                  </a:cubicBezTo>
                  <a:cubicBezTo>
                    <a:pt x="14" y="49"/>
                    <a:pt x="23" y="59"/>
                    <a:pt x="36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71">
              <a:extLst>
                <a:ext uri="{FF2B5EF4-FFF2-40B4-BE49-F238E27FC236}">
                  <a16:creationId xmlns:a16="http://schemas.microsoft.com/office/drawing/2014/main" id="{B9DC3BAF-65E1-476F-A063-39662A0BDD1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1" y="3110"/>
              <a:ext cx="33" cy="52"/>
            </a:xfrm>
            <a:custGeom>
              <a:avLst/>
              <a:gdLst>
                <a:gd name="T0" fmla="*/ 53 w 67"/>
                <a:gd name="T1" fmla="*/ 64 h 101"/>
                <a:gd name="T2" fmla="*/ 34 w 67"/>
                <a:gd name="T3" fmla="*/ 44 h 101"/>
                <a:gd name="T4" fmla="*/ 13 w 67"/>
                <a:gd name="T5" fmla="*/ 64 h 101"/>
                <a:gd name="T6" fmla="*/ 13 w 67"/>
                <a:gd name="T7" fmla="*/ 99 h 101"/>
                <a:gd name="T8" fmla="*/ 11 w 67"/>
                <a:gd name="T9" fmla="*/ 101 h 101"/>
                <a:gd name="T10" fmla="*/ 2 w 67"/>
                <a:gd name="T11" fmla="*/ 101 h 101"/>
                <a:gd name="T12" fmla="*/ 0 w 67"/>
                <a:gd name="T13" fmla="*/ 98 h 101"/>
                <a:gd name="T14" fmla="*/ 0 w 67"/>
                <a:gd name="T15" fmla="*/ 3 h 101"/>
                <a:gd name="T16" fmla="*/ 2 w 67"/>
                <a:gd name="T17" fmla="*/ 0 h 101"/>
                <a:gd name="T18" fmla="*/ 11 w 67"/>
                <a:gd name="T19" fmla="*/ 0 h 101"/>
                <a:gd name="T20" fmla="*/ 13 w 67"/>
                <a:gd name="T21" fmla="*/ 3 h 101"/>
                <a:gd name="T22" fmla="*/ 13 w 67"/>
                <a:gd name="T23" fmla="*/ 43 h 101"/>
                <a:gd name="T24" fmla="*/ 37 w 67"/>
                <a:gd name="T25" fmla="*/ 31 h 101"/>
                <a:gd name="T26" fmla="*/ 67 w 67"/>
                <a:gd name="T27" fmla="*/ 61 h 101"/>
                <a:gd name="T28" fmla="*/ 67 w 67"/>
                <a:gd name="T29" fmla="*/ 99 h 101"/>
                <a:gd name="T30" fmla="*/ 64 w 67"/>
                <a:gd name="T31" fmla="*/ 101 h 101"/>
                <a:gd name="T32" fmla="*/ 55 w 67"/>
                <a:gd name="T33" fmla="*/ 101 h 101"/>
                <a:gd name="T34" fmla="*/ 53 w 67"/>
                <a:gd name="T35" fmla="*/ 99 h 101"/>
                <a:gd name="T36" fmla="*/ 53 w 67"/>
                <a:gd name="T37" fmla="*/ 6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7" h="101">
                  <a:moveTo>
                    <a:pt x="53" y="64"/>
                  </a:moveTo>
                  <a:cubicBezTo>
                    <a:pt x="53" y="52"/>
                    <a:pt x="46" y="44"/>
                    <a:pt x="34" y="44"/>
                  </a:cubicBezTo>
                  <a:cubicBezTo>
                    <a:pt x="21" y="44"/>
                    <a:pt x="13" y="52"/>
                    <a:pt x="13" y="64"/>
                  </a:cubicBezTo>
                  <a:cubicBezTo>
                    <a:pt x="13" y="99"/>
                    <a:pt x="13" y="99"/>
                    <a:pt x="13" y="99"/>
                  </a:cubicBezTo>
                  <a:cubicBezTo>
                    <a:pt x="13" y="100"/>
                    <a:pt x="12" y="101"/>
                    <a:pt x="11" y="101"/>
                  </a:cubicBezTo>
                  <a:cubicBezTo>
                    <a:pt x="2" y="101"/>
                    <a:pt x="2" y="101"/>
                    <a:pt x="2" y="101"/>
                  </a:cubicBezTo>
                  <a:cubicBezTo>
                    <a:pt x="1" y="101"/>
                    <a:pt x="0" y="100"/>
                    <a:pt x="0" y="9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2" y="0"/>
                    <a:pt x="13" y="1"/>
                    <a:pt x="13" y="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7" y="36"/>
                    <a:pt x="26" y="31"/>
                    <a:pt x="37" y="31"/>
                  </a:cubicBezTo>
                  <a:cubicBezTo>
                    <a:pt x="55" y="31"/>
                    <a:pt x="67" y="44"/>
                    <a:pt x="67" y="61"/>
                  </a:cubicBezTo>
                  <a:cubicBezTo>
                    <a:pt x="67" y="99"/>
                    <a:pt x="67" y="99"/>
                    <a:pt x="67" y="99"/>
                  </a:cubicBezTo>
                  <a:cubicBezTo>
                    <a:pt x="67" y="100"/>
                    <a:pt x="65" y="101"/>
                    <a:pt x="64" y="101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4" y="101"/>
                    <a:pt x="53" y="100"/>
                    <a:pt x="53" y="99"/>
                  </a:cubicBezTo>
                  <a:lnTo>
                    <a:pt x="53" y="64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72">
              <a:extLst>
                <a:ext uri="{FF2B5EF4-FFF2-40B4-BE49-F238E27FC236}">
                  <a16:creationId xmlns:a16="http://schemas.microsoft.com/office/drawing/2014/main" id="{DA2BCBBC-7EA0-4F65-AD34-8DF9C116585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2" y="3126"/>
              <a:ext cx="33" cy="36"/>
            </a:xfrm>
            <a:custGeom>
              <a:avLst/>
              <a:gdLst>
                <a:gd name="T0" fmla="*/ 54 w 67"/>
                <a:gd name="T1" fmla="*/ 33 h 70"/>
                <a:gd name="T2" fmla="*/ 34 w 67"/>
                <a:gd name="T3" fmla="*/ 13 h 70"/>
                <a:gd name="T4" fmla="*/ 14 w 67"/>
                <a:gd name="T5" fmla="*/ 33 h 70"/>
                <a:gd name="T6" fmla="*/ 14 w 67"/>
                <a:gd name="T7" fmla="*/ 68 h 70"/>
                <a:gd name="T8" fmla="*/ 12 w 67"/>
                <a:gd name="T9" fmla="*/ 70 h 70"/>
                <a:gd name="T10" fmla="*/ 3 w 67"/>
                <a:gd name="T11" fmla="*/ 70 h 70"/>
                <a:gd name="T12" fmla="*/ 0 w 67"/>
                <a:gd name="T13" fmla="*/ 67 h 70"/>
                <a:gd name="T14" fmla="*/ 0 w 67"/>
                <a:gd name="T15" fmla="*/ 5 h 70"/>
                <a:gd name="T16" fmla="*/ 3 w 67"/>
                <a:gd name="T17" fmla="*/ 2 h 70"/>
                <a:gd name="T18" fmla="*/ 12 w 67"/>
                <a:gd name="T19" fmla="*/ 2 h 70"/>
                <a:gd name="T20" fmla="*/ 14 w 67"/>
                <a:gd name="T21" fmla="*/ 5 h 70"/>
                <a:gd name="T22" fmla="*/ 14 w 67"/>
                <a:gd name="T23" fmla="*/ 12 h 70"/>
                <a:gd name="T24" fmla="*/ 38 w 67"/>
                <a:gd name="T25" fmla="*/ 0 h 70"/>
                <a:gd name="T26" fmla="*/ 67 w 67"/>
                <a:gd name="T27" fmla="*/ 30 h 70"/>
                <a:gd name="T28" fmla="*/ 67 w 67"/>
                <a:gd name="T29" fmla="*/ 68 h 70"/>
                <a:gd name="T30" fmla="*/ 65 w 67"/>
                <a:gd name="T31" fmla="*/ 70 h 70"/>
                <a:gd name="T32" fmla="*/ 56 w 67"/>
                <a:gd name="T33" fmla="*/ 70 h 70"/>
                <a:gd name="T34" fmla="*/ 54 w 67"/>
                <a:gd name="T35" fmla="*/ 68 h 70"/>
                <a:gd name="T36" fmla="*/ 54 w 67"/>
                <a:gd name="T37" fmla="*/ 33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7" h="70">
                  <a:moveTo>
                    <a:pt x="54" y="33"/>
                  </a:moveTo>
                  <a:cubicBezTo>
                    <a:pt x="54" y="21"/>
                    <a:pt x="47" y="13"/>
                    <a:pt x="34" y="13"/>
                  </a:cubicBezTo>
                  <a:cubicBezTo>
                    <a:pt x="22" y="13"/>
                    <a:pt x="14" y="21"/>
                    <a:pt x="14" y="33"/>
                  </a:cubicBezTo>
                  <a:cubicBezTo>
                    <a:pt x="14" y="68"/>
                    <a:pt x="14" y="68"/>
                    <a:pt x="14" y="68"/>
                  </a:cubicBezTo>
                  <a:cubicBezTo>
                    <a:pt x="14" y="69"/>
                    <a:pt x="13" y="70"/>
                    <a:pt x="12" y="70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2" y="70"/>
                    <a:pt x="0" y="69"/>
                    <a:pt x="0" y="6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2" y="2"/>
                    <a:pt x="3" y="2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13" y="2"/>
                    <a:pt x="14" y="3"/>
                    <a:pt x="14" y="5"/>
                  </a:cubicBezTo>
                  <a:cubicBezTo>
                    <a:pt x="14" y="12"/>
                    <a:pt x="14" y="12"/>
                    <a:pt x="14" y="12"/>
                  </a:cubicBezTo>
                  <a:cubicBezTo>
                    <a:pt x="18" y="5"/>
                    <a:pt x="27" y="0"/>
                    <a:pt x="38" y="0"/>
                  </a:cubicBezTo>
                  <a:cubicBezTo>
                    <a:pt x="56" y="0"/>
                    <a:pt x="67" y="13"/>
                    <a:pt x="67" y="30"/>
                  </a:cubicBezTo>
                  <a:cubicBezTo>
                    <a:pt x="67" y="68"/>
                    <a:pt x="67" y="68"/>
                    <a:pt x="67" y="68"/>
                  </a:cubicBezTo>
                  <a:cubicBezTo>
                    <a:pt x="67" y="69"/>
                    <a:pt x="66" y="70"/>
                    <a:pt x="65" y="70"/>
                  </a:cubicBezTo>
                  <a:cubicBezTo>
                    <a:pt x="56" y="70"/>
                    <a:pt x="56" y="70"/>
                    <a:pt x="56" y="70"/>
                  </a:cubicBezTo>
                  <a:cubicBezTo>
                    <a:pt x="55" y="70"/>
                    <a:pt x="54" y="69"/>
                    <a:pt x="54" y="68"/>
                  </a:cubicBezTo>
                  <a:lnTo>
                    <a:pt x="54" y="3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3">
              <a:extLst>
                <a:ext uri="{FF2B5EF4-FFF2-40B4-BE49-F238E27FC236}">
                  <a16:creationId xmlns:a16="http://schemas.microsoft.com/office/drawing/2014/main" id="{B778D02A-87A1-444F-92DC-E23ECE71124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61" y="3126"/>
              <a:ext cx="29" cy="37"/>
            </a:xfrm>
            <a:custGeom>
              <a:avLst/>
              <a:gdLst>
                <a:gd name="T0" fmla="*/ 56 w 59"/>
                <a:gd name="T1" fmla="*/ 9 h 72"/>
                <a:gd name="T2" fmla="*/ 56 w 59"/>
                <a:gd name="T3" fmla="*/ 13 h 72"/>
                <a:gd name="T4" fmla="*/ 52 w 59"/>
                <a:gd name="T5" fmla="*/ 17 h 72"/>
                <a:gd name="T6" fmla="*/ 47 w 59"/>
                <a:gd name="T7" fmla="*/ 17 h 72"/>
                <a:gd name="T8" fmla="*/ 29 w 59"/>
                <a:gd name="T9" fmla="*/ 11 h 72"/>
                <a:gd name="T10" fmla="*/ 16 w 59"/>
                <a:gd name="T11" fmla="*/ 20 h 72"/>
                <a:gd name="T12" fmla="*/ 26 w 59"/>
                <a:gd name="T13" fmla="*/ 28 h 72"/>
                <a:gd name="T14" fmla="*/ 38 w 59"/>
                <a:gd name="T15" fmla="*/ 30 h 72"/>
                <a:gd name="T16" fmla="*/ 59 w 59"/>
                <a:gd name="T17" fmla="*/ 50 h 72"/>
                <a:gd name="T18" fmla="*/ 30 w 59"/>
                <a:gd name="T19" fmla="*/ 72 h 72"/>
                <a:gd name="T20" fmla="*/ 4 w 59"/>
                <a:gd name="T21" fmla="*/ 63 h 72"/>
                <a:gd name="T22" fmla="*/ 2 w 59"/>
                <a:gd name="T23" fmla="*/ 56 h 72"/>
                <a:gd name="T24" fmla="*/ 6 w 59"/>
                <a:gd name="T25" fmla="*/ 53 h 72"/>
                <a:gd name="T26" fmla="*/ 11 w 59"/>
                <a:gd name="T27" fmla="*/ 53 h 72"/>
                <a:gd name="T28" fmla="*/ 31 w 59"/>
                <a:gd name="T29" fmla="*/ 61 h 72"/>
                <a:gd name="T30" fmla="*/ 45 w 59"/>
                <a:gd name="T31" fmla="*/ 52 h 72"/>
                <a:gd name="T32" fmla="*/ 32 w 59"/>
                <a:gd name="T33" fmla="*/ 42 h 72"/>
                <a:gd name="T34" fmla="*/ 21 w 59"/>
                <a:gd name="T35" fmla="*/ 40 h 72"/>
                <a:gd name="T36" fmla="*/ 2 w 59"/>
                <a:gd name="T37" fmla="*/ 21 h 72"/>
                <a:gd name="T38" fmla="*/ 30 w 59"/>
                <a:gd name="T39" fmla="*/ 0 h 72"/>
                <a:gd name="T40" fmla="*/ 56 w 59"/>
                <a:gd name="T41" fmla="*/ 9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9" h="72">
                  <a:moveTo>
                    <a:pt x="56" y="9"/>
                  </a:moveTo>
                  <a:cubicBezTo>
                    <a:pt x="57" y="10"/>
                    <a:pt x="57" y="12"/>
                    <a:pt x="56" y="13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1" y="19"/>
                    <a:pt x="49" y="19"/>
                    <a:pt x="47" y="17"/>
                  </a:cubicBezTo>
                  <a:cubicBezTo>
                    <a:pt x="42" y="14"/>
                    <a:pt x="36" y="11"/>
                    <a:pt x="29" y="11"/>
                  </a:cubicBezTo>
                  <a:cubicBezTo>
                    <a:pt x="21" y="11"/>
                    <a:pt x="16" y="15"/>
                    <a:pt x="16" y="20"/>
                  </a:cubicBezTo>
                  <a:cubicBezTo>
                    <a:pt x="16" y="24"/>
                    <a:pt x="19" y="27"/>
                    <a:pt x="26" y="28"/>
                  </a:cubicBezTo>
                  <a:cubicBezTo>
                    <a:pt x="38" y="30"/>
                    <a:pt x="38" y="30"/>
                    <a:pt x="38" y="30"/>
                  </a:cubicBezTo>
                  <a:cubicBezTo>
                    <a:pt x="51" y="33"/>
                    <a:pt x="59" y="39"/>
                    <a:pt x="59" y="50"/>
                  </a:cubicBezTo>
                  <a:cubicBezTo>
                    <a:pt x="59" y="62"/>
                    <a:pt x="49" y="72"/>
                    <a:pt x="30" y="72"/>
                  </a:cubicBezTo>
                  <a:cubicBezTo>
                    <a:pt x="18" y="72"/>
                    <a:pt x="9" y="68"/>
                    <a:pt x="4" y="63"/>
                  </a:cubicBezTo>
                  <a:cubicBezTo>
                    <a:pt x="0" y="60"/>
                    <a:pt x="0" y="58"/>
                    <a:pt x="2" y="56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8" y="51"/>
                    <a:pt x="10" y="52"/>
                    <a:pt x="11" y="53"/>
                  </a:cubicBezTo>
                  <a:cubicBezTo>
                    <a:pt x="16" y="58"/>
                    <a:pt x="23" y="61"/>
                    <a:pt x="31" y="61"/>
                  </a:cubicBezTo>
                  <a:cubicBezTo>
                    <a:pt x="40" y="61"/>
                    <a:pt x="45" y="56"/>
                    <a:pt x="45" y="52"/>
                  </a:cubicBezTo>
                  <a:cubicBezTo>
                    <a:pt x="45" y="46"/>
                    <a:pt x="41" y="44"/>
                    <a:pt x="32" y="42"/>
                  </a:cubicBezTo>
                  <a:cubicBezTo>
                    <a:pt x="21" y="40"/>
                    <a:pt x="21" y="40"/>
                    <a:pt x="21" y="40"/>
                  </a:cubicBezTo>
                  <a:cubicBezTo>
                    <a:pt x="9" y="38"/>
                    <a:pt x="2" y="31"/>
                    <a:pt x="2" y="21"/>
                  </a:cubicBezTo>
                  <a:cubicBezTo>
                    <a:pt x="2" y="9"/>
                    <a:pt x="14" y="0"/>
                    <a:pt x="30" y="0"/>
                  </a:cubicBezTo>
                  <a:cubicBezTo>
                    <a:pt x="42" y="0"/>
                    <a:pt x="51" y="4"/>
                    <a:pt x="56" y="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74">
              <a:extLst>
                <a:ext uri="{FF2B5EF4-FFF2-40B4-BE49-F238E27FC236}">
                  <a16:creationId xmlns:a16="http://schemas.microsoft.com/office/drawing/2014/main" id="{F3801425-5EC2-4004-9138-4527BED26D9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14" y="3110"/>
              <a:ext cx="43" cy="52"/>
            </a:xfrm>
            <a:custGeom>
              <a:avLst/>
              <a:gdLst>
                <a:gd name="T0" fmla="*/ 85 w 85"/>
                <a:gd name="T1" fmla="*/ 98 h 101"/>
                <a:gd name="T2" fmla="*/ 83 w 85"/>
                <a:gd name="T3" fmla="*/ 101 h 101"/>
                <a:gd name="T4" fmla="*/ 74 w 85"/>
                <a:gd name="T5" fmla="*/ 101 h 101"/>
                <a:gd name="T6" fmla="*/ 71 w 85"/>
                <a:gd name="T7" fmla="*/ 98 h 101"/>
                <a:gd name="T8" fmla="*/ 71 w 85"/>
                <a:gd name="T9" fmla="*/ 57 h 101"/>
                <a:gd name="T10" fmla="*/ 14 w 85"/>
                <a:gd name="T11" fmla="*/ 57 h 101"/>
                <a:gd name="T12" fmla="*/ 14 w 85"/>
                <a:gd name="T13" fmla="*/ 98 h 101"/>
                <a:gd name="T14" fmla="*/ 11 w 85"/>
                <a:gd name="T15" fmla="*/ 101 h 101"/>
                <a:gd name="T16" fmla="*/ 2 w 85"/>
                <a:gd name="T17" fmla="*/ 101 h 101"/>
                <a:gd name="T18" fmla="*/ 0 w 85"/>
                <a:gd name="T19" fmla="*/ 98 h 101"/>
                <a:gd name="T20" fmla="*/ 0 w 85"/>
                <a:gd name="T21" fmla="*/ 3 h 101"/>
                <a:gd name="T22" fmla="*/ 2 w 85"/>
                <a:gd name="T23" fmla="*/ 0 h 101"/>
                <a:gd name="T24" fmla="*/ 11 w 85"/>
                <a:gd name="T25" fmla="*/ 0 h 101"/>
                <a:gd name="T26" fmla="*/ 14 w 85"/>
                <a:gd name="T27" fmla="*/ 3 h 101"/>
                <a:gd name="T28" fmla="*/ 14 w 85"/>
                <a:gd name="T29" fmla="*/ 44 h 101"/>
                <a:gd name="T30" fmla="*/ 71 w 85"/>
                <a:gd name="T31" fmla="*/ 44 h 101"/>
                <a:gd name="T32" fmla="*/ 71 w 85"/>
                <a:gd name="T33" fmla="*/ 3 h 101"/>
                <a:gd name="T34" fmla="*/ 74 w 85"/>
                <a:gd name="T35" fmla="*/ 0 h 101"/>
                <a:gd name="T36" fmla="*/ 83 w 85"/>
                <a:gd name="T37" fmla="*/ 0 h 101"/>
                <a:gd name="T38" fmla="*/ 85 w 85"/>
                <a:gd name="T39" fmla="*/ 3 h 101"/>
                <a:gd name="T40" fmla="*/ 85 w 85"/>
                <a:gd name="T41" fmla="*/ 9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5" h="101">
                  <a:moveTo>
                    <a:pt x="85" y="98"/>
                  </a:moveTo>
                  <a:cubicBezTo>
                    <a:pt x="85" y="100"/>
                    <a:pt x="84" y="101"/>
                    <a:pt x="83" y="101"/>
                  </a:cubicBezTo>
                  <a:cubicBezTo>
                    <a:pt x="74" y="101"/>
                    <a:pt x="74" y="101"/>
                    <a:pt x="74" y="101"/>
                  </a:cubicBezTo>
                  <a:cubicBezTo>
                    <a:pt x="72" y="101"/>
                    <a:pt x="71" y="100"/>
                    <a:pt x="71" y="98"/>
                  </a:cubicBezTo>
                  <a:cubicBezTo>
                    <a:pt x="71" y="57"/>
                    <a:pt x="71" y="57"/>
                    <a:pt x="71" y="57"/>
                  </a:cubicBezTo>
                  <a:cubicBezTo>
                    <a:pt x="14" y="57"/>
                    <a:pt x="14" y="57"/>
                    <a:pt x="14" y="5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0"/>
                    <a:pt x="13" y="101"/>
                    <a:pt x="11" y="101"/>
                  </a:cubicBezTo>
                  <a:cubicBezTo>
                    <a:pt x="2" y="101"/>
                    <a:pt x="2" y="101"/>
                    <a:pt x="2" y="101"/>
                  </a:cubicBezTo>
                  <a:cubicBezTo>
                    <a:pt x="1" y="101"/>
                    <a:pt x="0" y="100"/>
                    <a:pt x="0" y="9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1" y="0"/>
                    <a:pt x="2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3" y="0"/>
                    <a:pt x="14" y="2"/>
                    <a:pt x="14" y="3"/>
                  </a:cubicBezTo>
                  <a:cubicBezTo>
                    <a:pt x="14" y="44"/>
                    <a:pt x="14" y="44"/>
                    <a:pt x="14" y="44"/>
                  </a:cubicBezTo>
                  <a:cubicBezTo>
                    <a:pt x="71" y="44"/>
                    <a:pt x="71" y="44"/>
                    <a:pt x="71" y="44"/>
                  </a:cubicBezTo>
                  <a:cubicBezTo>
                    <a:pt x="71" y="3"/>
                    <a:pt x="71" y="3"/>
                    <a:pt x="71" y="3"/>
                  </a:cubicBezTo>
                  <a:cubicBezTo>
                    <a:pt x="71" y="2"/>
                    <a:pt x="72" y="0"/>
                    <a:pt x="74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4" y="0"/>
                    <a:pt x="85" y="2"/>
                    <a:pt x="85" y="3"/>
                  </a:cubicBezTo>
                  <a:lnTo>
                    <a:pt x="85" y="9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75">
              <a:extLst>
                <a:ext uri="{FF2B5EF4-FFF2-40B4-BE49-F238E27FC236}">
                  <a16:creationId xmlns:a16="http://schemas.microsoft.com/office/drawing/2014/main" id="{0C29C676-0FB5-4662-BC37-9ECB478701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65" y="3126"/>
              <a:ext cx="35" cy="37"/>
            </a:xfrm>
            <a:custGeom>
              <a:avLst/>
              <a:gdLst>
                <a:gd name="T0" fmla="*/ 35 w 71"/>
                <a:gd name="T1" fmla="*/ 0 h 72"/>
                <a:gd name="T2" fmla="*/ 71 w 71"/>
                <a:gd name="T3" fmla="*/ 36 h 72"/>
                <a:gd name="T4" fmla="*/ 35 w 71"/>
                <a:gd name="T5" fmla="*/ 72 h 72"/>
                <a:gd name="T6" fmla="*/ 0 w 71"/>
                <a:gd name="T7" fmla="*/ 36 h 72"/>
                <a:gd name="T8" fmla="*/ 35 w 71"/>
                <a:gd name="T9" fmla="*/ 0 h 72"/>
                <a:gd name="T10" fmla="*/ 35 w 71"/>
                <a:gd name="T11" fmla="*/ 59 h 72"/>
                <a:gd name="T12" fmla="*/ 57 w 71"/>
                <a:gd name="T13" fmla="*/ 36 h 72"/>
                <a:gd name="T14" fmla="*/ 35 w 71"/>
                <a:gd name="T15" fmla="*/ 13 h 72"/>
                <a:gd name="T16" fmla="*/ 14 w 71"/>
                <a:gd name="T17" fmla="*/ 36 h 72"/>
                <a:gd name="T18" fmla="*/ 35 w 71"/>
                <a:gd name="T19" fmla="*/ 59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1" h="72">
                  <a:moveTo>
                    <a:pt x="35" y="0"/>
                  </a:moveTo>
                  <a:cubicBezTo>
                    <a:pt x="55" y="0"/>
                    <a:pt x="71" y="16"/>
                    <a:pt x="71" y="36"/>
                  </a:cubicBezTo>
                  <a:cubicBezTo>
                    <a:pt x="71" y="57"/>
                    <a:pt x="55" y="72"/>
                    <a:pt x="35" y="72"/>
                  </a:cubicBezTo>
                  <a:cubicBezTo>
                    <a:pt x="16" y="72"/>
                    <a:pt x="0" y="57"/>
                    <a:pt x="0" y="36"/>
                  </a:cubicBezTo>
                  <a:cubicBezTo>
                    <a:pt x="0" y="16"/>
                    <a:pt x="16" y="0"/>
                    <a:pt x="35" y="0"/>
                  </a:cubicBezTo>
                  <a:close/>
                  <a:moveTo>
                    <a:pt x="35" y="59"/>
                  </a:moveTo>
                  <a:cubicBezTo>
                    <a:pt x="48" y="59"/>
                    <a:pt x="57" y="49"/>
                    <a:pt x="57" y="36"/>
                  </a:cubicBezTo>
                  <a:cubicBezTo>
                    <a:pt x="57" y="23"/>
                    <a:pt x="48" y="13"/>
                    <a:pt x="35" y="13"/>
                  </a:cubicBezTo>
                  <a:cubicBezTo>
                    <a:pt x="23" y="13"/>
                    <a:pt x="14" y="23"/>
                    <a:pt x="14" y="36"/>
                  </a:cubicBezTo>
                  <a:cubicBezTo>
                    <a:pt x="14" y="49"/>
                    <a:pt x="23" y="59"/>
                    <a:pt x="35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76">
              <a:extLst>
                <a:ext uri="{FF2B5EF4-FFF2-40B4-BE49-F238E27FC236}">
                  <a16:creationId xmlns:a16="http://schemas.microsoft.com/office/drawing/2014/main" id="{53E41A4F-2D5A-478B-A4FA-AD680280435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07" y="3126"/>
              <a:ext cx="35" cy="51"/>
            </a:xfrm>
            <a:custGeom>
              <a:avLst/>
              <a:gdLst>
                <a:gd name="T0" fmla="*/ 37 w 71"/>
                <a:gd name="T1" fmla="*/ 0 h 100"/>
                <a:gd name="T2" fmla="*/ 71 w 71"/>
                <a:gd name="T3" fmla="*/ 36 h 100"/>
                <a:gd name="T4" fmla="*/ 37 w 71"/>
                <a:gd name="T5" fmla="*/ 72 h 100"/>
                <a:gd name="T6" fmla="*/ 14 w 71"/>
                <a:gd name="T7" fmla="*/ 60 h 100"/>
                <a:gd name="T8" fmla="*/ 14 w 71"/>
                <a:gd name="T9" fmla="*/ 98 h 100"/>
                <a:gd name="T10" fmla="*/ 11 w 71"/>
                <a:gd name="T11" fmla="*/ 100 h 100"/>
                <a:gd name="T12" fmla="*/ 2 w 71"/>
                <a:gd name="T13" fmla="*/ 100 h 100"/>
                <a:gd name="T14" fmla="*/ 0 w 71"/>
                <a:gd name="T15" fmla="*/ 98 h 100"/>
                <a:gd name="T16" fmla="*/ 0 w 71"/>
                <a:gd name="T17" fmla="*/ 5 h 100"/>
                <a:gd name="T18" fmla="*/ 2 w 71"/>
                <a:gd name="T19" fmla="*/ 2 h 100"/>
                <a:gd name="T20" fmla="*/ 11 w 71"/>
                <a:gd name="T21" fmla="*/ 2 h 100"/>
                <a:gd name="T22" fmla="*/ 14 w 71"/>
                <a:gd name="T23" fmla="*/ 5 h 100"/>
                <a:gd name="T24" fmla="*/ 14 w 71"/>
                <a:gd name="T25" fmla="*/ 13 h 100"/>
                <a:gd name="T26" fmla="*/ 37 w 71"/>
                <a:gd name="T27" fmla="*/ 0 h 100"/>
                <a:gd name="T28" fmla="*/ 35 w 71"/>
                <a:gd name="T29" fmla="*/ 59 h 100"/>
                <a:gd name="T30" fmla="*/ 57 w 71"/>
                <a:gd name="T31" fmla="*/ 36 h 100"/>
                <a:gd name="T32" fmla="*/ 35 w 71"/>
                <a:gd name="T33" fmla="*/ 13 h 100"/>
                <a:gd name="T34" fmla="*/ 14 w 71"/>
                <a:gd name="T35" fmla="*/ 36 h 100"/>
                <a:gd name="T36" fmla="*/ 35 w 71"/>
                <a:gd name="T37" fmla="*/ 59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1" h="100">
                  <a:moveTo>
                    <a:pt x="37" y="0"/>
                  </a:moveTo>
                  <a:cubicBezTo>
                    <a:pt x="56" y="0"/>
                    <a:pt x="71" y="15"/>
                    <a:pt x="71" y="36"/>
                  </a:cubicBezTo>
                  <a:cubicBezTo>
                    <a:pt x="71" y="57"/>
                    <a:pt x="56" y="72"/>
                    <a:pt x="37" y="72"/>
                  </a:cubicBezTo>
                  <a:cubicBezTo>
                    <a:pt x="27" y="72"/>
                    <a:pt x="18" y="67"/>
                    <a:pt x="14" y="60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99"/>
                    <a:pt x="13" y="100"/>
                    <a:pt x="11" y="100"/>
                  </a:cubicBezTo>
                  <a:cubicBezTo>
                    <a:pt x="2" y="100"/>
                    <a:pt x="2" y="100"/>
                    <a:pt x="2" y="100"/>
                  </a:cubicBezTo>
                  <a:cubicBezTo>
                    <a:pt x="1" y="100"/>
                    <a:pt x="0" y="99"/>
                    <a:pt x="0" y="9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2" y="2"/>
                    <a:pt x="14" y="3"/>
                    <a:pt x="14" y="5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8" y="6"/>
                    <a:pt x="26" y="0"/>
                    <a:pt x="37" y="0"/>
                  </a:cubicBezTo>
                  <a:close/>
                  <a:moveTo>
                    <a:pt x="35" y="59"/>
                  </a:moveTo>
                  <a:cubicBezTo>
                    <a:pt x="48" y="59"/>
                    <a:pt x="57" y="49"/>
                    <a:pt x="57" y="36"/>
                  </a:cubicBezTo>
                  <a:cubicBezTo>
                    <a:pt x="57" y="23"/>
                    <a:pt x="48" y="13"/>
                    <a:pt x="35" y="13"/>
                  </a:cubicBezTo>
                  <a:cubicBezTo>
                    <a:pt x="23" y="13"/>
                    <a:pt x="14" y="23"/>
                    <a:pt x="14" y="36"/>
                  </a:cubicBezTo>
                  <a:cubicBezTo>
                    <a:pt x="14" y="49"/>
                    <a:pt x="23" y="59"/>
                    <a:pt x="35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77">
              <a:extLst>
                <a:ext uri="{FF2B5EF4-FFF2-40B4-BE49-F238E27FC236}">
                  <a16:creationId xmlns:a16="http://schemas.microsoft.com/office/drawing/2014/main" id="{FE3BE58D-E954-4C88-8090-FA3FAE94CF5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49" y="3110"/>
              <a:ext cx="30" cy="52"/>
            </a:xfrm>
            <a:custGeom>
              <a:avLst/>
              <a:gdLst>
                <a:gd name="T0" fmla="*/ 11 w 61"/>
                <a:gd name="T1" fmla="*/ 101 h 101"/>
                <a:gd name="T2" fmla="*/ 3 w 61"/>
                <a:gd name="T3" fmla="*/ 101 h 101"/>
                <a:gd name="T4" fmla="*/ 0 w 61"/>
                <a:gd name="T5" fmla="*/ 98 h 101"/>
                <a:gd name="T6" fmla="*/ 0 w 61"/>
                <a:gd name="T7" fmla="*/ 3 h 101"/>
                <a:gd name="T8" fmla="*/ 3 w 61"/>
                <a:gd name="T9" fmla="*/ 0 h 101"/>
                <a:gd name="T10" fmla="*/ 11 w 61"/>
                <a:gd name="T11" fmla="*/ 0 h 101"/>
                <a:gd name="T12" fmla="*/ 14 w 61"/>
                <a:gd name="T13" fmla="*/ 3 h 101"/>
                <a:gd name="T14" fmla="*/ 14 w 61"/>
                <a:gd name="T15" fmla="*/ 58 h 101"/>
                <a:gd name="T16" fmla="*/ 21 w 61"/>
                <a:gd name="T17" fmla="*/ 58 h 101"/>
                <a:gd name="T18" fmla="*/ 41 w 61"/>
                <a:gd name="T19" fmla="*/ 35 h 101"/>
                <a:gd name="T20" fmla="*/ 44 w 61"/>
                <a:gd name="T21" fmla="*/ 33 h 101"/>
                <a:gd name="T22" fmla="*/ 55 w 61"/>
                <a:gd name="T23" fmla="*/ 33 h 101"/>
                <a:gd name="T24" fmla="*/ 56 w 61"/>
                <a:gd name="T25" fmla="*/ 36 h 101"/>
                <a:gd name="T26" fmla="*/ 32 w 61"/>
                <a:gd name="T27" fmla="*/ 63 h 101"/>
                <a:gd name="T28" fmla="*/ 60 w 61"/>
                <a:gd name="T29" fmla="*/ 98 h 101"/>
                <a:gd name="T30" fmla="*/ 59 w 61"/>
                <a:gd name="T31" fmla="*/ 101 h 101"/>
                <a:gd name="T32" fmla="*/ 48 w 61"/>
                <a:gd name="T33" fmla="*/ 101 h 101"/>
                <a:gd name="T34" fmla="*/ 44 w 61"/>
                <a:gd name="T35" fmla="*/ 99 h 101"/>
                <a:gd name="T36" fmla="*/ 21 w 61"/>
                <a:gd name="T37" fmla="*/ 69 h 101"/>
                <a:gd name="T38" fmla="*/ 14 w 61"/>
                <a:gd name="T39" fmla="*/ 69 h 101"/>
                <a:gd name="T40" fmla="*/ 14 w 61"/>
                <a:gd name="T41" fmla="*/ 98 h 101"/>
                <a:gd name="T42" fmla="*/ 11 w 61"/>
                <a:gd name="T43" fmla="*/ 10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101">
                  <a:moveTo>
                    <a:pt x="11" y="101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1" y="101"/>
                    <a:pt x="0" y="100"/>
                    <a:pt x="0" y="9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3" y="0"/>
                    <a:pt x="14" y="1"/>
                    <a:pt x="14" y="3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21" y="58"/>
                    <a:pt x="21" y="58"/>
                    <a:pt x="21" y="58"/>
                  </a:cubicBezTo>
                  <a:cubicBezTo>
                    <a:pt x="41" y="35"/>
                    <a:pt x="41" y="35"/>
                    <a:pt x="41" y="35"/>
                  </a:cubicBezTo>
                  <a:cubicBezTo>
                    <a:pt x="42" y="34"/>
                    <a:pt x="43" y="33"/>
                    <a:pt x="44" y="33"/>
                  </a:cubicBezTo>
                  <a:cubicBezTo>
                    <a:pt x="55" y="33"/>
                    <a:pt x="55" y="33"/>
                    <a:pt x="55" y="33"/>
                  </a:cubicBezTo>
                  <a:cubicBezTo>
                    <a:pt x="57" y="33"/>
                    <a:pt x="58" y="35"/>
                    <a:pt x="56" y="36"/>
                  </a:cubicBezTo>
                  <a:cubicBezTo>
                    <a:pt x="32" y="63"/>
                    <a:pt x="32" y="63"/>
                    <a:pt x="32" y="63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9"/>
                    <a:pt x="61" y="101"/>
                    <a:pt x="59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47" y="101"/>
                    <a:pt x="45" y="101"/>
                    <a:pt x="44" y="9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14" y="69"/>
                    <a:pt x="14" y="69"/>
                    <a:pt x="14" y="69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0"/>
                    <a:pt x="13" y="101"/>
                    <a:pt x="11" y="101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81" name="Freeform 78">
              <a:extLst>
                <a:ext uri="{FF2B5EF4-FFF2-40B4-BE49-F238E27FC236}">
                  <a16:creationId xmlns:a16="http://schemas.microsoft.com/office/drawing/2014/main" id="{C0855422-C6D2-4F9C-901E-8A51F50E9CA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82" y="3111"/>
              <a:ext cx="9" cy="51"/>
            </a:xfrm>
            <a:custGeom>
              <a:avLst/>
              <a:gdLst>
                <a:gd name="T0" fmla="*/ 0 w 19"/>
                <a:gd name="T1" fmla="*/ 10 h 100"/>
                <a:gd name="T2" fmla="*/ 10 w 19"/>
                <a:gd name="T3" fmla="*/ 0 h 100"/>
                <a:gd name="T4" fmla="*/ 19 w 19"/>
                <a:gd name="T5" fmla="*/ 10 h 100"/>
                <a:gd name="T6" fmla="*/ 10 w 19"/>
                <a:gd name="T7" fmla="*/ 20 h 100"/>
                <a:gd name="T8" fmla="*/ 0 w 19"/>
                <a:gd name="T9" fmla="*/ 10 h 100"/>
                <a:gd name="T10" fmla="*/ 6 w 19"/>
                <a:gd name="T11" fmla="*/ 100 h 100"/>
                <a:gd name="T12" fmla="*/ 3 w 19"/>
                <a:gd name="T13" fmla="*/ 97 h 100"/>
                <a:gd name="T14" fmla="*/ 3 w 19"/>
                <a:gd name="T15" fmla="*/ 35 h 100"/>
                <a:gd name="T16" fmla="*/ 6 w 19"/>
                <a:gd name="T17" fmla="*/ 32 h 100"/>
                <a:gd name="T18" fmla="*/ 14 w 19"/>
                <a:gd name="T19" fmla="*/ 32 h 100"/>
                <a:gd name="T20" fmla="*/ 17 w 19"/>
                <a:gd name="T21" fmla="*/ 35 h 100"/>
                <a:gd name="T22" fmla="*/ 17 w 19"/>
                <a:gd name="T23" fmla="*/ 97 h 100"/>
                <a:gd name="T24" fmla="*/ 14 w 19"/>
                <a:gd name="T25" fmla="*/ 100 h 100"/>
                <a:gd name="T26" fmla="*/ 6 w 19"/>
                <a:gd name="T27" fmla="*/ 10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" h="100">
                  <a:moveTo>
                    <a:pt x="0" y="10"/>
                  </a:moveTo>
                  <a:cubicBezTo>
                    <a:pt x="0" y="5"/>
                    <a:pt x="5" y="0"/>
                    <a:pt x="10" y="0"/>
                  </a:cubicBezTo>
                  <a:cubicBezTo>
                    <a:pt x="15" y="0"/>
                    <a:pt x="19" y="5"/>
                    <a:pt x="19" y="10"/>
                  </a:cubicBezTo>
                  <a:cubicBezTo>
                    <a:pt x="19" y="15"/>
                    <a:pt x="15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lose/>
                  <a:moveTo>
                    <a:pt x="6" y="100"/>
                  </a:moveTo>
                  <a:cubicBezTo>
                    <a:pt x="4" y="100"/>
                    <a:pt x="3" y="99"/>
                    <a:pt x="3" y="97"/>
                  </a:cubicBezTo>
                  <a:cubicBezTo>
                    <a:pt x="3" y="35"/>
                    <a:pt x="3" y="35"/>
                    <a:pt x="3" y="35"/>
                  </a:cubicBezTo>
                  <a:cubicBezTo>
                    <a:pt x="3" y="33"/>
                    <a:pt x="4" y="32"/>
                    <a:pt x="6" y="32"/>
                  </a:cubicBezTo>
                  <a:cubicBezTo>
                    <a:pt x="14" y="32"/>
                    <a:pt x="14" y="32"/>
                    <a:pt x="14" y="32"/>
                  </a:cubicBezTo>
                  <a:cubicBezTo>
                    <a:pt x="16" y="32"/>
                    <a:pt x="17" y="33"/>
                    <a:pt x="17" y="35"/>
                  </a:cubicBezTo>
                  <a:cubicBezTo>
                    <a:pt x="17" y="97"/>
                    <a:pt x="17" y="97"/>
                    <a:pt x="17" y="97"/>
                  </a:cubicBezTo>
                  <a:cubicBezTo>
                    <a:pt x="17" y="99"/>
                    <a:pt x="16" y="100"/>
                    <a:pt x="14" y="100"/>
                  </a:cubicBezTo>
                  <a:lnTo>
                    <a:pt x="6" y="10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79">
              <a:extLst>
                <a:ext uri="{FF2B5EF4-FFF2-40B4-BE49-F238E27FC236}">
                  <a16:creationId xmlns:a16="http://schemas.microsoft.com/office/drawing/2014/main" id="{8C76060D-84E4-4EC1-9C98-C5F8A56A9B4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98" y="3126"/>
              <a:ext cx="34" cy="36"/>
            </a:xfrm>
            <a:custGeom>
              <a:avLst/>
              <a:gdLst>
                <a:gd name="T0" fmla="*/ 54 w 67"/>
                <a:gd name="T1" fmla="*/ 33 h 70"/>
                <a:gd name="T2" fmla="*/ 34 w 67"/>
                <a:gd name="T3" fmla="*/ 13 h 70"/>
                <a:gd name="T4" fmla="*/ 14 w 67"/>
                <a:gd name="T5" fmla="*/ 33 h 70"/>
                <a:gd name="T6" fmla="*/ 14 w 67"/>
                <a:gd name="T7" fmla="*/ 68 h 70"/>
                <a:gd name="T8" fmla="*/ 12 w 67"/>
                <a:gd name="T9" fmla="*/ 70 h 70"/>
                <a:gd name="T10" fmla="*/ 3 w 67"/>
                <a:gd name="T11" fmla="*/ 70 h 70"/>
                <a:gd name="T12" fmla="*/ 0 w 67"/>
                <a:gd name="T13" fmla="*/ 67 h 70"/>
                <a:gd name="T14" fmla="*/ 0 w 67"/>
                <a:gd name="T15" fmla="*/ 5 h 70"/>
                <a:gd name="T16" fmla="*/ 3 w 67"/>
                <a:gd name="T17" fmla="*/ 2 h 70"/>
                <a:gd name="T18" fmla="*/ 12 w 67"/>
                <a:gd name="T19" fmla="*/ 2 h 70"/>
                <a:gd name="T20" fmla="*/ 14 w 67"/>
                <a:gd name="T21" fmla="*/ 5 h 70"/>
                <a:gd name="T22" fmla="*/ 14 w 67"/>
                <a:gd name="T23" fmla="*/ 12 h 70"/>
                <a:gd name="T24" fmla="*/ 38 w 67"/>
                <a:gd name="T25" fmla="*/ 0 h 70"/>
                <a:gd name="T26" fmla="*/ 67 w 67"/>
                <a:gd name="T27" fmla="*/ 30 h 70"/>
                <a:gd name="T28" fmla="*/ 67 w 67"/>
                <a:gd name="T29" fmla="*/ 68 h 70"/>
                <a:gd name="T30" fmla="*/ 65 w 67"/>
                <a:gd name="T31" fmla="*/ 70 h 70"/>
                <a:gd name="T32" fmla="*/ 56 w 67"/>
                <a:gd name="T33" fmla="*/ 70 h 70"/>
                <a:gd name="T34" fmla="*/ 54 w 67"/>
                <a:gd name="T35" fmla="*/ 68 h 70"/>
                <a:gd name="T36" fmla="*/ 54 w 67"/>
                <a:gd name="T37" fmla="*/ 33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7" h="70">
                  <a:moveTo>
                    <a:pt x="54" y="33"/>
                  </a:moveTo>
                  <a:cubicBezTo>
                    <a:pt x="54" y="21"/>
                    <a:pt x="47" y="13"/>
                    <a:pt x="34" y="13"/>
                  </a:cubicBezTo>
                  <a:cubicBezTo>
                    <a:pt x="22" y="13"/>
                    <a:pt x="14" y="21"/>
                    <a:pt x="14" y="33"/>
                  </a:cubicBezTo>
                  <a:cubicBezTo>
                    <a:pt x="14" y="68"/>
                    <a:pt x="14" y="68"/>
                    <a:pt x="14" y="68"/>
                  </a:cubicBezTo>
                  <a:cubicBezTo>
                    <a:pt x="14" y="69"/>
                    <a:pt x="13" y="70"/>
                    <a:pt x="12" y="70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2" y="70"/>
                    <a:pt x="0" y="69"/>
                    <a:pt x="0" y="6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2" y="2"/>
                    <a:pt x="3" y="2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13" y="2"/>
                    <a:pt x="14" y="3"/>
                    <a:pt x="14" y="5"/>
                  </a:cubicBezTo>
                  <a:cubicBezTo>
                    <a:pt x="14" y="12"/>
                    <a:pt x="14" y="12"/>
                    <a:pt x="14" y="12"/>
                  </a:cubicBezTo>
                  <a:cubicBezTo>
                    <a:pt x="18" y="5"/>
                    <a:pt x="27" y="0"/>
                    <a:pt x="38" y="0"/>
                  </a:cubicBezTo>
                  <a:cubicBezTo>
                    <a:pt x="56" y="0"/>
                    <a:pt x="67" y="13"/>
                    <a:pt x="67" y="30"/>
                  </a:cubicBezTo>
                  <a:cubicBezTo>
                    <a:pt x="67" y="68"/>
                    <a:pt x="67" y="68"/>
                    <a:pt x="67" y="68"/>
                  </a:cubicBezTo>
                  <a:cubicBezTo>
                    <a:pt x="67" y="69"/>
                    <a:pt x="66" y="70"/>
                    <a:pt x="65" y="70"/>
                  </a:cubicBezTo>
                  <a:cubicBezTo>
                    <a:pt x="56" y="70"/>
                    <a:pt x="56" y="70"/>
                    <a:pt x="56" y="70"/>
                  </a:cubicBezTo>
                  <a:cubicBezTo>
                    <a:pt x="55" y="70"/>
                    <a:pt x="54" y="69"/>
                    <a:pt x="54" y="68"/>
                  </a:cubicBezTo>
                  <a:lnTo>
                    <a:pt x="54" y="3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80">
              <a:extLst>
                <a:ext uri="{FF2B5EF4-FFF2-40B4-BE49-F238E27FC236}">
                  <a16:creationId xmlns:a16="http://schemas.microsoft.com/office/drawing/2014/main" id="{026FF383-B739-4148-A440-A18D5AB0517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37" y="3126"/>
              <a:ext cx="30" cy="37"/>
            </a:xfrm>
            <a:custGeom>
              <a:avLst/>
              <a:gdLst>
                <a:gd name="T0" fmla="*/ 55 w 59"/>
                <a:gd name="T1" fmla="*/ 9 h 72"/>
                <a:gd name="T2" fmla="*/ 56 w 59"/>
                <a:gd name="T3" fmla="*/ 13 h 72"/>
                <a:gd name="T4" fmla="*/ 52 w 59"/>
                <a:gd name="T5" fmla="*/ 17 h 72"/>
                <a:gd name="T6" fmla="*/ 47 w 59"/>
                <a:gd name="T7" fmla="*/ 17 h 72"/>
                <a:gd name="T8" fmla="*/ 29 w 59"/>
                <a:gd name="T9" fmla="*/ 11 h 72"/>
                <a:gd name="T10" fmla="*/ 16 w 59"/>
                <a:gd name="T11" fmla="*/ 20 h 72"/>
                <a:gd name="T12" fmla="*/ 26 w 59"/>
                <a:gd name="T13" fmla="*/ 28 h 72"/>
                <a:gd name="T14" fmla="*/ 38 w 59"/>
                <a:gd name="T15" fmla="*/ 30 h 72"/>
                <a:gd name="T16" fmla="*/ 59 w 59"/>
                <a:gd name="T17" fmla="*/ 50 h 72"/>
                <a:gd name="T18" fmla="*/ 30 w 59"/>
                <a:gd name="T19" fmla="*/ 72 h 72"/>
                <a:gd name="T20" fmla="*/ 4 w 59"/>
                <a:gd name="T21" fmla="*/ 63 h 72"/>
                <a:gd name="T22" fmla="*/ 2 w 59"/>
                <a:gd name="T23" fmla="*/ 56 h 72"/>
                <a:gd name="T24" fmla="*/ 6 w 59"/>
                <a:gd name="T25" fmla="*/ 53 h 72"/>
                <a:gd name="T26" fmla="*/ 11 w 59"/>
                <a:gd name="T27" fmla="*/ 53 h 72"/>
                <a:gd name="T28" fmla="*/ 31 w 59"/>
                <a:gd name="T29" fmla="*/ 61 h 72"/>
                <a:gd name="T30" fmla="*/ 45 w 59"/>
                <a:gd name="T31" fmla="*/ 52 h 72"/>
                <a:gd name="T32" fmla="*/ 32 w 59"/>
                <a:gd name="T33" fmla="*/ 42 h 72"/>
                <a:gd name="T34" fmla="*/ 21 w 59"/>
                <a:gd name="T35" fmla="*/ 40 h 72"/>
                <a:gd name="T36" fmla="*/ 2 w 59"/>
                <a:gd name="T37" fmla="*/ 21 h 72"/>
                <a:gd name="T38" fmla="*/ 30 w 59"/>
                <a:gd name="T39" fmla="*/ 0 h 72"/>
                <a:gd name="T40" fmla="*/ 55 w 59"/>
                <a:gd name="T41" fmla="*/ 9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9" h="72">
                  <a:moveTo>
                    <a:pt x="55" y="9"/>
                  </a:moveTo>
                  <a:cubicBezTo>
                    <a:pt x="57" y="10"/>
                    <a:pt x="57" y="12"/>
                    <a:pt x="56" y="13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1" y="19"/>
                    <a:pt x="49" y="19"/>
                    <a:pt x="47" y="17"/>
                  </a:cubicBezTo>
                  <a:cubicBezTo>
                    <a:pt x="42" y="14"/>
                    <a:pt x="36" y="11"/>
                    <a:pt x="29" y="11"/>
                  </a:cubicBezTo>
                  <a:cubicBezTo>
                    <a:pt x="21" y="11"/>
                    <a:pt x="16" y="15"/>
                    <a:pt x="16" y="20"/>
                  </a:cubicBezTo>
                  <a:cubicBezTo>
                    <a:pt x="16" y="24"/>
                    <a:pt x="19" y="27"/>
                    <a:pt x="26" y="28"/>
                  </a:cubicBezTo>
                  <a:cubicBezTo>
                    <a:pt x="38" y="30"/>
                    <a:pt x="38" y="30"/>
                    <a:pt x="38" y="30"/>
                  </a:cubicBezTo>
                  <a:cubicBezTo>
                    <a:pt x="51" y="33"/>
                    <a:pt x="59" y="39"/>
                    <a:pt x="59" y="50"/>
                  </a:cubicBezTo>
                  <a:cubicBezTo>
                    <a:pt x="59" y="62"/>
                    <a:pt x="49" y="72"/>
                    <a:pt x="30" y="72"/>
                  </a:cubicBezTo>
                  <a:cubicBezTo>
                    <a:pt x="18" y="72"/>
                    <a:pt x="9" y="68"/>
                    <a:pt x="4" y="63"/>
                  </a:cubicBezTo>
                  <a:cubicBezTo>
                    <a:pt x="0" y="60"/>
                    <a:pt x="0" y="58"/>
                    <a:pt x="2" y="56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8" y="51"/>
                    <a:pt x="10" y="52"/>
                    <a:pt x="11" y="53"/>
                  </a:cubicBezTo>
                  <a:cubicBezTo>
                    <a:pt x="16" y="58"/>
                    <a:pt x="23" y="61"/>
                    <a:pt x="31" y="61"/>
                  </a:cubicBezTo>
                  <a:cubicBezTo>
                    <a:pt x="40" y="61"/>
                    <a:pt x="45" y="56"/>
                    <a:pt x="45" y="52"/>
                  </a:cubicBezTo>
                  <a:cubicBezTo>
                    <a:pt x="45" y="46"/>
                    <a:pt x="41" y="44"/>
                    <a:pt x="32" y="42"/>
                  </a:cubicBezTo>
                  <a:cubicBezTo>
                    <a:pt x="21" y="40"/>
                    <a:pt x="21" y="40"/>
                    <a:pt x="21" y="40"/>
                  </a:cubicBezTo>
                  <a:cubicBezTo>
                    <a:pt x="9" y="38"/>
                    <a:pt x="2" y="31"/>
                    <a:pt x="2" y="21"/>
                  </a:cubicBezTo>
                  <a:cubicBezTo>
                    <a:pt x="2" y="9"/>
                    <a:pt x="14" y="0"/>
                    <a:pt x="30" y="0"/>
                  </a:cubicBezTo>
                  <a:cubicBezTo>
                    <a:pt x="42" y="0"/>
                    <a:pt x="51" y="4"/>
                    <a:pt x="55" y="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81">
              <a:extLst>
                <a:ext uri="{FF2B5EF4-FFF2-40B4-BE49-F238E27FC236}">
                  <a16:creationId xmlns:a16="http://schemas.microsoft.com/office/drawing/2014/main" id="{47560836-F614-4EF9-BDC9-0C8D1D525B1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90" y="3110"/>
              <a:ext cx="40" cy="53"/>
            </a:xfrm>
            <a:custGeom>
              <a:avLst/>
              <a:gdLst>
                <a:gd name="T0" fmla="*/ 41 w 81"/>
                <a:gd name="T1" fmla="*/ 103 h 103"/>
                <a:gd name="T2" fmla="*/ 0 w 81"/>
                <a:gd name="T3" fmla="*/ 66 h 103"/>
                <a:gd name="T4" fmla="*/ 0 w 81"/>
                <a:gd name="T5" fmla="*/ 3 h 103"/>
                <a:gd name="T6" fmla="*/ 3 w 81"/>
                <a:gd name="T7" fmla="*/ 0 h 103"/>
                <a:gd name="T8" fmla="*/ 12 w 81"/>
                <a:gd name="T9" fmla="*/ 0 h 103"/>
                <a:gd name="T10" fmla="*/ 15 w 81"/>
                <a:gd name="T11" fmla="*/ 3 h 103"/>
                <a:gd name="T12" fmla="*/ 15 w 81"/>
                <a:gd name="T13" fmla="*/ 66 h 103"/>
                <a:gd name="T14" fmla="*/ 41 w 81"/>
                <a:gd name="T15" fmla="*/ 90 h 103"/>
                <a:gd name="T16" fmla="*/ 67 w 81"/>
                <a:gd name="T17" fmla="*/ 66 h 103"/>
                <a:gd name="T18" fmla="*/ 67 w 81"/>
                <a:gd name="T19" fmla="*/ 3 h 103"/>
                <a:gd name="T20" fmla="*/ 69 w 81"/>
                <a:gd name="T21" fmla="*/ 0 h 103"/>
                <a:gd name="T22" fmla="*/ 78 w 81"/>
                <a:gd name="T23" fmla="*/ 0 h 103"/>
                <a:gd name="T24" fmla="*/ 81 w 81"/>
                <a:gd name="T25" fmla="*/ 3 h 103"/>
                <a:gd name="T26" fmla="*/ 81 w 81"/>
                <a:gd name="T27" fmla="*/ 66 h 103"/>
                <a:gd name="T28" fmla="*/ 41 w 81"/>
                <a:gd name="T29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1" h="103">
                  <a:moveTo>
                    <a:pt x="41" y="103"/>
                  </a:moveTo>
                  <a:cubicBezTo>
                    <a:pt x="18" y="103"/>
                    <a:pt x="0" y="91"/>
                    <a:pt x="0" y="6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4" y="0"/>
                    <a:pt x="15" y="2"/>
                    <a:pt x="15" y="3"/>
                  </a:cubicBezTo>
                  <a:cubicBezTo>
                    <a:pt x="15" y="66"/>
                    <a:pt x="15" y="66"/>
                    <a:pt x="15" y="66"/>
                  </a:cubicBezTo>
                  <a:cubicBezTo>
                    <a:pt x="15" y="81"/>
                    <a:pt x="25" y="90"/>
                    <a:pt x="41" y="90"/>
                  </a:cubicBezTo>
                  <a:cubicBezTo>
                    <a:pt x="56" y="90"/>
                    <a:pt x="67" y="81"/>
                    <a:pt x="67" y="66"/>
                  </a:cubicBezTo>
                  <a:cubicBezTo>
                    <a:pt x="67" y="3"/>
                    <a:pt x="67" y="3"/>
                    <a:pt x="67" y="3"/>
                  </a:cubicBezTo>
                  <a:cubicBezTo>
                    <a:pt x="67" y="2"/>
                    <a:pt x="68" y="0"/>
                    <a:pt x="69" y="0"/>
                  </a:cubicBezTo>
                  <a:cubicBezTo>
                    <a:pt x="78" y="0"/>
                    <a:pt x="78" y="0"/>
                    <a:pt x="78" y="0"/>
                  </a:cubicBezTo>
                  <a:cubicBezTo>
                    <a:pt x="80" y="0"/>
                    <a:pt x="81" y="2"/>
                    <a:pt x="81" y="3"/>
                  </a:cubicBezTo>
                  <a:cubicBezTo>
                    <a:pt x="81" y="66"/>
                    <a:pt x="81" y="66"/>
                    <a:pt x="81" y="66"/>
                  </a:cubicBezTo>
                  <a:cubicBezTo>
                    <a:pt x="81" y="91"/>
                    <a:pt x="63" y="103"/>
                    <a:pt x="41" y="10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82">
              <a:extLst>
                <a:ext uri="{FF2B5EF4-FFF2-40B4-BE49-F238E27FC236}">
                  <a16:creationId xmlns:a16="http://schemas.microsoft.com/office/drawing/2014/main" id="{E79F9220-3E78-4198-8617-5DC6309D93B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39" y="3126"/>
              <a:ext cx="34" cy="36"/>
            </a:xfrm>
            <a:custGeom>
              <a:avLst/>
              <a:gdLst>
                <a:gd name="T0" fmla="*/ 54 w 67"/>
                <a:gd name="T1" fmla="*/ 33 h 70"/>
                <a:gd name="T2" fmla="*/ 34 w 67"/>
                <a:gd name="T3" fmla="*/ 13 h 70"/>
                <a:gd name="T4" fmla="*/ 14 w 67"/>
                <a:gd name="T5" fmla="*/ 33 h 70"/>
                <a:gd name="T6" fmla="*/ 14 w 67"/>
                <a:gd name="T7" fmla="*/ 68 h 70"/>
                <a:gd name="T8" fmla="*/ 12 w 67"/>
                <a:gd name="T9" fmla="*/ 70 h 70"/>
                <a:gd name="T10" fmla="*/ 3 w 67"/>
                <a:gd name="T11" fmla="*/ 70 h 70"/>
                <a:gd name="T12" fmla="*/ 0 w 67"/>
                <a:gd name="T13" fmla="*/ 67 h 70"/>
                <a:gd name="T14" fmla="*/ 0 w 67"/>
                <a:gd name="T15" fmla="*/ 5 h 70"/>
                <a:gd name="T16" fmla="*/ 3 w 67"/>
                <a:gd name="T17" fmla="*/ 2 h 70"/>
                <a:gd name="T18" fmla="*/ 12 w 67"/>
                <a:gd name="T19" fmla="*/ 2 h 70"/>
                <a:gd name="T20" fmla="*/ 14 w 67"/>
                <a:gd name="T21" fmla="*/ 5 h 70"/>
                <a:gd name="T22" fmla="*/ 14 w 67"/>
                <a:gd name="T23" fmla="*/ 12 h 70"/>
                <a:gd name="T24" fmla="*/ 38 w 67"/>
                <a:gd name="T25" fmla="*/ 0 h 70"/>
                <a:gd name="T26" fmla="*/ 67 w 67"/>
                <a:gd name="T27" fmla="*/ 30 h 70"/>
                <a:gd name="T28" fmla="*/ 67 w 67"/>
                <a:gd name="T29" fmla="*/ 68 h 70"/>
                <a:gd name="T30" fmla="*/ 65 w 67"/>
                <a:gd name="T31" fmla="*/ 70 h 70"/>
                <a:gd name="T32" fmla="*/ 56 w 67"/>
                <a:gd name="T33" fmla="*/ 70 h 70"/>
                <a:gd name="T34" fmla="*/ 54 w 67"/>
                <a:gd name="T35" fmla="*/ 68 h 70"/>
                <a:gd name="T36" fmla="*/ 54 w 67"/>
                <a:gd name="T37" fmla="*/ 33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7" h="70">
                  <a:moveTo>
                    <a:pt x="54" y="33"/>
                  </a:moveTo>
                  <a:cubicBezTo>
                    <a:pt x="54" y="21"/>
                    <a:pt x="47" y="13"/>
                    <a:pt x="34" y="13"/>
                  </a:cubicBezTo>
                  <a:cubicBezTo>
                    <a:pt x="22" y="13"/>
                    <a:pt x="14" y="21"/>
                    <a:pt x="14" y="33"/>
                  </a:cubicBezTo>
                  <a:cubicBezTo>
                    <a:pt x="14" y="68"/>
                    <a:pt x="14" y="68"/>
                    <a:pt x="14" y="68"/>
                  </a:cubicBezTo>
                  <a:cubicBezTo>
                    <a:pt x="14" y="69"/>
                    <a:pt x="13" y="70"/>
                    <a:pt x="12" y="70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2" y="70"/>
                    <a:pt x="0" y="69"/>
                    <a:pt x="0" y="6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2" y="2"/>
                    <a:pt x="3" y="2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13" y="2"/>
                    <a:pt x="14" y="3"/>
                    <a:pt x="14" y="5"/>
                  </a:cubicBezTo>
                  <a:cubicBezTo>
                    <a:pt x="14" y="12"/>
                    <a:pt x="14" y="12"/>
                    <a:pt x="14" y="12"/>
                  </a:cubicBezTo>
                  <a:cubicBezTo>
                    <a:pt x="18" y="5"/>
                    <a:pt x="27" y="0"/>
                    <a:pt x="38" y="0"/>
                  </a:cubicBezTo>
                  <a:cubicBezTo>
                    <a:pt x="56" y="0"/>
                    <a:pt x="67" y="13"/>
                    <a:pt x="67" y="30"/>
                  </a:cubicBezTo>
                  <a:cubicBezTo>
                    <a:pt x="67" y="68"/>
                    <a:pt x="67" y="68"/>
                    <a:pt x="67" y="68"/>
                  </a:cubicBezTo>
                  <a:cubicBezTo>
                    <a:pt x="67" y="69"/>
                    <a:pt x="66" y="70"/>
                    <a:pt x="65" y="70"/>
                  </a:cubicBezTo>
                  <a:cubicBezTo>
                    <a:pt x="56" y="70"/>
                    <a:pt x="56" y="70"/>
                    <a:pt x="56" y="70"/>
                  </a:cubicBezTo>
                  <a:cubicBezTo>
                    <a:pt x="55" y="70"/>
                    <a:pt x="54" y="69"/>
                    <a:pt x="54" y="68"/>
                  </a:cubicBezTo>
                  <a:lnTo>
                    <a:pt x="54" y="3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83">
              <a:extLst>
                <a:ext uri="{FF2B5EF4-FFF2-40B4-BE49-F238E27FC236}">
                  <a16:creationId xmlns:a16="http://schemas.microsoft.com/office/drawing/2014/main" id="{29CFBCDB-7A7B-492C-9113-C3F44532D30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80" y="3111"/>
              <a:ext cx="9" cy="51"/>
            </a:xfrm>
            <a:custGeom>
              <a:avLst/>
              <a:gdLst>
                <a:gd name="T0" fmla="*/ 0 w 19"/>
                <a:gd name="T1" fmla="*/ 10 h 100"/>
                <a:gd name="T2" fmla="*/ 9 w 19"/>
                <a:gd name="T3" fmla="*/ 0 h 100"/>
                <a:gd name="T4" fmla="*/ 19 w 19"/>
                <a:gd name="T5" fmla="*/ 10 h 100"/>
                <a:gd name="T6" fmla="*/ 9 w 19"/>
                <a:gd name="T7" fmla="*/ 20 h 100"/>
                <a:gd name="T8" fmla="*/ 0 w 19"/>
                <a:gd name="T9" fmla="*/ 10 h 100"/>
                <a:gd name="T10" fmla="*/ 5 w 19"/>
                <a:gd name="T11" fmla="*/ 100 h 100"/>
                <a:gd name="T12" fmla="*/ 2 w 19"/>
                <a:gd name="T13" fmla="*/ 97 h 100"/>
                <a:gd name="T14" fmla="*/ 2 w 19"/>
                <a:gd name="T15" fmla="*/ 35 h 100"/>
                <a:gd name="T16" fmla="*/ 5 w 19"/>
                <a:gd name="T17" fmla="*/ 32 h 100"/>
                <a:gd name="T18" fmla="*/ 14 w 19"/>
                <a:gd name="T19" fmla="*/ 32 h 100"/>
                <a:gd name="T20" fmla="*/ 16 w 19"/>
                <a:gd name="T21" fmla="*/ 35 h 100"/>
                <a:gd name="T22" fmla="*/ 16 w 19"/>
                <a:gd name="T23" fmla="*/ 97 h 100"/>
                <a:gd name="T24" fmla="*/ 14 w 19"/>
                <a:gd name="T25" fmla="*/ 100 h 100"/>
                <a:gd name="T26" fmla="*/ 5 w 19"/>
                <a:gd name="T27" fmla="*/ 10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" h="100">
                  <a:moveTo>
                    <a:pt x="0" y="10"/>
                  </a:moveTo>
                  <a:cubicBezTo>
                    <a:pt x="0" y="5"/>
                    <a:pt x="4" y="0"/>
                    <a:pt x="9" y="0"/>
                  </a:cubicBezTo>
                  <a:cubicBezTo>
                    <a:pt x="15" y="0"/>
                    <a:pt x="19" y="5"/>
                    <a:pt x="19" y="10"/>
                  </a:cubicBezTo>
                  <a:cubicBezTo>
                    <a:pt x="19" y="15"/>
                    <a:pt x="15" y="20"/>
                    <a:pt x="9" y="20"/>
                  </a:cubicBezTo>
                  <a:cubicBezTo>
                    <a:pt x="4" y="20"/>
                    <a:pt x="0" y="15"/>
                    <a:pt x="0" y="10"/>
                  </a:cubicBezTo>
                  <a:close/>
                  <a:moveTo>
                    <a:pt x="5" y="100"/>
                  </a:moveTo>
                  <a:cubicBezTo>
                    <a:pt x="3" y="100"/>
                    <a:pt x="2" y="99"/>
                    <a:pt x="2" y="97"/>
                  </a:cubicBezTo>
                  <a:cubicBezTo>
                    <a:pt x="2" y="35"/>
                    <a:pt x="2" y="35"/>
                    <a:pt x="2" y="35"/>
                  </a:cubicBezTo>
                  <a:cubicBezTo>
                    <a:pt x="2" y="33"/>
                    <a:pt x="3" y="32"/>
                    <a:pt x="5" y="32"/>
                  </a:cubicBezTo>
                  <a:cubicBezTo>
                    <a:pt x="14" y="32"/>
                    <a:pt x="14" y="32"/>
                    <a:pt x="14" y="32"/>
                  </a:cubicBezTo>
                  <a:cubicBezTo>
                    <a:pt x="15" y="32"/>
                    <a:pt x="16" y="33"/>
                    <a:pt x="16" y="35"/>
                  </a:cubicBezTo>
                  <a:cubicBezTo>
                    <a:pt x="16" y="97"/>
                    <a:pt x="16" y="97"/>
                    <a:pt x="16" y="97"/>
                  </a:cubicBezTo>
                  <a:cubicBezTo>
                    <a:pt x="16" y="99"/>
                    <a:pt x="15" y="100"/>
                    <a:pt x="14" y="100"/>
                  </a:cubicBezTo>
                  <a:lnTo>
                    <a:pt x="5" y="10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84">
              <a:extLst>
                <a:ext uri="{FF2B5EF4-FFF2-40B4-BE49-F238E27FC236}">
                  <a16:creationId xmlns:a16="http://schemas.microsoft.com/office/drawing/2014/main" id="{9F10499B-B774-4E61-A1DA-242E716D6D2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93" y="3127"/>
              <a:ext cx="34" cy="35"/>
            </a:xfrm>
            <a:custGeom>
              <a:avLst/>
              <a:gdLst>
                <a:gd name="T0" fmla="*/ 28 w 68"/>
                <a:gd name="T1" fmla="*/ 68 h 68"/>
                <a:gd name="T2" fmla="*/ 24 w 68"/>
                <a:gd name="T3" fmla="*/ 65 h 68"/>
                <a:gd name="T4" fmla="*/ 1 w 68"/>
                <a:gd name="T5" fmla="*/ 4 h 68"/>
                <a:gd name="T6" fmla="*/ 3 w 68"/>
                <a:gd name="T7" fmla="*/ 0 h 68"/>
                <a:gd name="T8" fmla="*/ 13 w 68"/>
                <a:gd name="T9" fmla="*/ 0 h 68"/>
                <a:gd name="T10" fmla="*/ 16 w 68"/>
                <a:gd name="T11" fmla="*/ 3 h 68"/>
                <a:gd name="T12" fmla="*/ 34 w 68"/>
                <a:gd name="T13" fmla="*/ 54 h 68"/>
                <a:gd name="T14" fmla="*/ 52 w 68"/>
                <a:gd name="T15" fmla="*/ 3 h 68"/>
                <a:gd name="T16" fmla="*/ 55 w 68"/>
                <a:gd name="T17" fmla="*/ 0 h 68"/>
                <a:gd name="T18" fmla="*/ 65 w 68"/>
                <a:gd name="T19" fmla="*/ 0 h 68"/>
                <a:gd name="T20" fmla="*/ 67 w 68"/>
                <a:gd name="T21" fmla="*/ 4 h 68"/>
                <a:gd name="T22" fmla="*/ 44 w 68"/>
                <a:gd name="T23" fmla="*/ 65 h 68"/>
                <a:gd name="T24" fmla="*/ 40 w 68"/>
                <a:gd name="T25" fmla="*/ 68 h 68"/>
                <a:gd name="T26" fmla="*/ 28 w 68"/>
                <a:gd name="T27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8" h="68">
                  <a:moveTo>
                    <a:pt x="28" y="68"/>
                  </a:moveTo>
                  <a:cubicBezTo>
                    <a:pt x="26" y="68"/>
                    <a:pt x="25" y="67"/>
                    <a:pt x="24" y="65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6" y="1"/>
                    <a:pt x="16" y="3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52" y="3"/>
                    <a:pt x="52" y="3"/>
                    <a:pt x="52" y="3"/>
                  </a:cubicBezTo>
                  <a:cubicBezTo>
                    <a:pt x="53" y="1"/>
                    <a:pt x="53" y="0"/>
                    <a:pt x="55" y="0"/>
                  </a:cubicBezTo>
                  <a:cubicBezTo>
                    <a:pt x="65" y="0"/>
                    <a:pt x="65" y="0"/>
                    <a:pt x="65" y="0"/>
                  </a:cubicBezTo>
                  <a:cubicBezTo>
                    <a:pt x="67" y="0"/>
                    <a:pt x="68" y="2"/>
                    <a:pt x="67" y="4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2" y="68"/>
                    <a:pt x="40" y="68"/>
                  </a:cubicBezTo>
                  <a:lnTo>
                    <a:pt x="28" y="6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85">
              <a:extLst>
                <a:ext uri="{FF2B5EF4-FFF2-40B4-BE49-F238E27FC236}">
                  <a16:creationId xmlns:a16="http://schemas.microsoft.com/office/drawing/2014/main" id="{AC6DD5B0-F8DE-416E-BD47-FED998E8A0A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29" y="3126"/>
              <a:ext cx="34" cy="37"/>
            </a:xfrm>
            <a:custGeom>
              <a:avLst/>
              <a:gdLst>
                <a:gd name="T0" fmla="*/ 69 w 69"/>
                <a:gd name="T1" fmla="*/ 34 h 72"/>
                <a:gd name="T2" fmla="*/ 69 w 69"/>
                <a:gd name="T3" fmla="*/ 37 h 72"/>
                <a:gd name="T4" fmla="*/ 66 w 69"/>
                <a:gd name="T5" fmla="*/ 40 h 72"/>
                <a:gd name="T6" fmla="*/ 14 w 69"/>
                <a:gd name="T7" fmla="*/ 40 h 72"/>
                <a:gd name="T8" fmla="*/ 36 w 69"/>
                <a:gd name="T9" fmla="*/ 60 h 72"/>
                <a:gd name="T10" fmla="*/ 54 w 69"/>
                <a:gd name="T11" fmla="*/ 51 h 72"/>
                <a:gd name="T12" fmla="*/ 58 w 69"/>
                <a:gd name="T13" fmla="*/ 51 h 72"/>
                <a:gd name="T14" fmla="*/ 64 w 69"/>
                <a:gd name="T15" fmla="*/ 55 h 72"/>
                <a:gd name="T16" fmla="*/ 65 w 69"/>
                <a:gd name="T17" fmla="*/ 59 h 72"/>
                <a:gd name="T18" fmla="*/ 35 w 69"/>
                <a:gd name="T19" fmla="*/ 72 h 72"/>
                <a:gd name="T20" fmla="*/ 0 w 69"/>
                <a:gd name="T21" fmla="*/ 36 h 72"/>
                <a:gd name="T22" fmla="*/ 35 w 69"/>
                <a:gd name="T23" fmla="*/ 0 h 72"/>
                <a:gd name="T24" fmla="*/ 69 w 69"/>
                <a:gd name="T25" fmla="*/ 34 h 72"/>
                <a:gd name="T26" fmla="*/ 35 w 69"/>
                <a:gd name="T27" fmla="*/ 12 h 72"/>
                <a:gd name="T28" fmla="*/ 14 w 69"/>
                <a:gd name="T29" fmla="*/ 30 h 72"/>
                <a:gd name="T30" fmla="*/ 56 w 69"/>
                <a:gd name="T31" fmla="*/ 30 h 72"/>
                <a:gd name="T32" fmla="*/ 35 w 69"/>
                <a:gd name="T33" fmla="*/ 1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9" h="72">
                  <a:moveTo>
                    <a:pt x="69" y="34"/>
                  </a:moveTo>
                  <a:cubicBezTo>
                    <a:pt x="69" y="37"/>
                    <a:pt x="69" y="37"/>
                    <a:pt x="69" y="37"/>
                  </a:cubicBezTo>
                  <a:cubicBezTo>
                    <a:pt x="69" y="38"/>
                    <a:pt x="68" y="40"/>
                    <a:pt x="66" y="40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5" y="52"/>
                    <a:pt x="24" y="60"/>
                    <a:pt x="36" y="60"/>
                  </a:cubicBezTo>
                  <a:cubicBezTo>
                    <a:pt x="44" y="60"/>
                    <a:pt x="50" y="56"/>
                    <a:pt x="54" y="51"/>
                  </a:cubicBezTo>
                  <a:cubicBezTo>
                    <a:pt x="55" y="50"/>
                    <a:pt x="56" y="50"/>
                    <a:pt x="58" y="51"/>
                  </a:cubicBezTo>
                  <a:cubicBezTo>
                    <a:pt x="64" y="55"/>
                    <a:pt x="64" y="55"/>
                    <a:pt x="64" y="55"/>
                  </a:cubicBezTo>
                  <a:cubicBezTo>
                    <a:pt x="65" y="56"/>
                    <a:pt x="65" y="58"/>
                    <a:pt x="65" y="59"/>
                  </a:cubicBezTo>
                  <a:cubicBezTo>
                    <a:pt x="59" y="66"/>
                    <a:pt x="49" y="72"/>
                    <a:pt x="35" y="72"/>
                  </a:cubicBezTo>
                  <a:cubicBezTo>
                    <a:pt x="14" y="72"/>
                    <a:pt x="0" y="57"/>
                    <a:pt x="0" y="36"/>
                  </a:cubicBezTo>
                  <a:cubicBezTo>
                    <a:pt x="0" y="16"/>
                    <a:pt x="14" y="0"/>
                    <a:pt x="35" y="0"/>
                  </a:cubicBezTo>
                  <a:cubicBezTo>
                    <a:pt x="55" y="0"/>
                    <a:pt x="69" y="15"/>
                    <a:pt x="69" y="34"/>
                  </a:cubicBezTo>
                  <a:close/>
                  <a:moveTo>
                    <a:pt x="35" y="12"/>
                  </a:moveTo>
                  <a:cubicBezTo>
                    <a:pt x="24" y="12"/>
                    <a:pt x="16" y="19"/>
                    <a:pt x="14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4" y="19"/>
                    <a:pt x="45" y="12"/>
                    <a:pt x="35" y="12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86">
              <a:extLst>
                <a:ext uri="{FF2B5EF4-FFF2-40B4-BE49-F238E27FC236}">
                  <a16:creationId xmlns:a16="http://schemas.microsoft.com/office/drawing/2014/main" id="{2C5C9DCE-BE4D-4741-8142-C24DCBC63FE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69" y="3127"/>
              <a:ext cx="18" cy="35"/>
            </a:xfrm>
            <a:custGeom>
              <a:avLst/>
              <a:gdLst>
                <a:gd name="T0" fmla="*/ 33 w 36"/>
                <a:gd name="T1" fmla="*/ 0 h 68"/>
                <a:gd name="T2" fmla="*/ 36 w 36"/>
                <a:gd name="T3" fmla="*/ 3 h 68"/>
                <a:gd name="T4" fmla="*/ 36 w 36"/>
                <a:gd name="T5" fmla="*/ 11 h 68"/>
                <a:gd name="T6" fmla="*/ 33 w 36"/>
                <a:gd name="T7" fmla="*/ 14 h 68"/>
                <a:gd name="T8" fmla="*/ 30 w 36"/>
                <a:gd name="T9" fmla="*/ 14 h 68"/>
                <a:gd name="T10" fmla="*/ 14 w 36"/>
                <a:gd name="T11" fmla="*/ 34 h 68"/>
                <a:gd name="T12" fmla="*/ 14 w 36"/>
                <a:gd name="T13" fmla="*/ 66 h 68"/>
                <a:gd name="T14" fmla="*/ 11 w 36"/>
                <a:gd name="T15" fmla="*/ 68 h 68"/>
                <a:gd name="T16" fmla="*/ 2 w 36"/>
                <a:gd name="T17" fmla="*/ 68 h 68"/>
                <a:gd name="T18" fmla="*/ 0 w 36"/>
                <a:gd name="T19" fmla="*/ 65 h 68"/>
                <a:gd name="T20" fmla="*/ 0 w 36"/>
                <a:gd name="T21" fmla="*/ 3 h 68"/>
                <a:gd name="T22" fmla="*/ 2 w 36"/>
                <a:gd name="T23" fmla="*/ 0 h 68"/>
                <a:gd name="T24" fmla="*/ 10 w 36"/>
                <a:gd name="T25" fmla="*/ 0 h 68"/>
                <a:gd name="T26" fmla="*/ 13 w 36"/>
                <a:gd name="T27" fmla="*/ 3 h 68"/>
                <a:gd name="T28" fmla="*/ 13 w 36"/>
                <a:gd name="T29" fmla="*/ 11 h 68"/>
                <a:gd name="T30" fmla="*/ 31 w 36"/>
                <a:gd name="T31" fmla="*/ 0 h 68"/>
                <a:gd name="T32" fmla="*/ 33 w 36"/>
                <a:gd name="T33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" h="68">
                  <a:moveTo>
                    <a:pt x="33" y="0"/>
                  </a:moveTo>
                  <a:cubicBezTo>
                    <a:pt x="34" y="0"/>
                    <a:pt x="36" y="0"/>
                    <a:pt x="36" y="3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36" y="13"/>
                    <a:pt x="34" y="14"/>
                    <a:pt x="33" y="14"/>
                  </a:cubicBezTo>
                  <a:cubicBezTo>
                    <a:pt x="30" y="14"/>
                    <a:pt x="30" y="14"/>
                    <a:pt x="30" y="14"/>
                  </a:cubicBezTo>
                  <a:cubicBezTo>
                    <a:pt x="20" y="14"/>
                    <a:pt x="14" y="19"/>
                    <a:pt x="14" y="34"/>
                  </a:cubicBezTo>
                  <a:cubicBezTo>
                    <a:pt x="14" y="66"/>
                    <a:pt x="14" y="66"/>
                    <a:pt x="14" y="66"/>
                  </a:cubicBezTo>
                  <a:cubicBezTo>
                    <a:pt x="14" y="67"/>
                    <a:pt x="12" y="68"/>
                    <a:pt x="11" y="68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1" y="68"/>
                    <a:pt x="0" y="67"/>
                    <a:pt x="0" y="6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2" y="0"/>
                    <a:pt x="13" y="1"/>
                    <a:pt x="13" y="3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6" y="5"/>
                    <a:pt x="22" y="0"/>
                    <a:pt x="31" y="0"/>
                  </a:cubicBezTo>
                  <a:lnTo>
                    <a:pt x="33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87">
              <a:extLst>
                <a:ext uri="{FF2B5EF4-FFF2-40B4-BE49-F238E27FC236}">
                  <a16:creationId xmlns:a16="http://schemas.microsoft.com/office/drawing/2014/main" id="{0FFE17FF-2568-4E01-9DAE-48BB0248DC3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89" y="3126"/>
              <a:ext cx="29" cy="37"/>
            </a:xfrm>
            <a:custGeom>
              <a:avLst/>
              <a:gdLst>
                <a:gd name="T0" fmla="*/ 56 w 59"/>
                <a:gd name="T1" fmla="*/ 9 h 72"/>
                <a:gd name="T2" fmla="*/ 56 w 59"/>
                <a:gd name="T3" fmla="*/ 13 h 72"/>
                <a:gd name="T4" fmla="*/ 52 w 59"/>
                <a:gd name="T5" fmla="*/ 17 h 72"/>
                <a:gd name="T6" fmla="*/ 47 w 59"/>
                <a:gd name="T7" fmla="*/ 17 h 72"/>
                <a:gd name="T8" fmla="*/ 29 w 59"/>
                <a:gd name="T9" fmla="*/ 11 h 72"/>
                <a:gd name="T10" fmla="*/ 16 w 59"/>
                <a:gd name="T11" fmla="*/ 20 h 72"/>
                <a:gd name="T12" fmla="*/ 27 w 59"/>
                <a:gd name="T13" fmla="*/ 28 h 72"/>
                <a:gd name="T14" fmla="*/ 38 w 59"/>
                <a:gd name="T15" fmla="*/ 30 h 72"/>
                <a:gd name="T16" fmla="*/ 59 w 59"/>
                <a:gd name="T17" fmla="*/ 50 h 72"/>
                <a:gd name="T18" fmla="*/ 30 w 59"/>
                <a:gd name="T19" fmla="*/ 72 h 72"/>
                <a:gd name="T20" fmla="*/ 4 w 59"/>
                <a:gd name="T21" fmla="*/ 63 h 72"/>
                <a:gd name="T22" fmla="*/ 2 w 59"/>
                <a:gd name="T23" fmla="*/ 56 h 72"/>
                <a:gd name="T24" fmla="*/ 6 w 59"/>
                <a:gd name="T25" fmla="*/ 53 h 72"/>
                <a:gd name="T26" fmla="*/ 11 w 59"/>
                <a:gd name="T27" fmla="*/ 53 h 72"/>
                <a:gd name="T28" fmla="*/ 31 w 59"/>
                <a:gd name="T29" fmla="*/ 61 h 72"/>
                <a:gd name="T30" fmla="*/ 45 w 59"/>
                <a:gd name="T31" fmla="*/ 52 h 72"/>
                <a:gd name="T32" fmla="*/ 32 w 59"/>
                <a:gd name="T33" fmla="*/ 42 h 72"/>
                <a:gd name="T34" fmla="*/ 21 w 59"/>
                <a:gd name="T35" fmla="*/ 40 h 72"/>
                <a:gd name="T36" fmla="*/ 2 w 59"/>
                <a:gd name="T37" fmla="*/ 21 h 72"/>
                <a:gd name="T38" fmla="*/ 30 w 59"/>
                <a:gd name="T39" fmla="*/ 0 h 72"/>
                <a:gd name="T40" fmla="*/ 56 w 59"/>
                <a:gd name="T41" fmla="*/ 9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9" h="72">
                  <a:moveTo>
                    <a:pt x="56" y="9"/>
                  </a:moveTo>
                  <a:cubicBezTo>
                    <a:pt x="57" y="10"/>
                    <a:pt x="57" y="12"/>
                    <a:pt x="56" y="13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1" y="19"/>
                    <a:pt x="49" y="19"/>
                    <a:pt x="47" y="17"/>
                  </a:cubicBezTo>
                  <a:cubicBezTo>
                    <a:pt x="42" y="14"/>
                    <a:pt x="36" y="11"/>
                    <a:pt x="29" y="11"/>
                  </a:cubicBezTo>
                  <a:cubicBezTo>
                    <a:pt x="21" y="11"/>
                    <a:pt x="16" y="15"/>
                    <a:pt x="16" y="20"/>
                  </a:cubicBezTo>
                  <a:cubicBezTo>
                    <a:pt x="16" y="24"/>
                    <a:pt x="19" y="27"/>
                    <a:pt x="27" y="28"/>
                  </a:cubicBezTo>
                  <a:cubicBezTo>
                    <a:pt x="38" y="30"/>
                    <a:pt x="38" y="30"/>
                    <a:pt x="38" y="30"/>
                  </a:cubicBezTo>
                  <a:cubicBezTo>
                    <a:pt x="51" y="33"/>
                    <a:pt x="59" y="39"/>
                    <a:pt x="59" y="50"/>
                  </a:cubicBezTo>
                  <a:cubicBezTo>
                    <a:pt x="59" y="62"/>
                    <a:pt x="49" y="72"/>
                    <a:pt x="30" y="72"/>
                  </a:cubicBezTo>
                  <a:cubicBezTo>
                    <a:pt x="18" y="72"/>
                    <a:pt x="9" y="68"/>
                    <a:pt x="4" y="63"/>
                  </a:cubicBezTo>
                  <a:cubicBezTo>
                    <a:pt x="0" y="60"/>
                    <a:pt x="0" y="58"/>
                    <a:pt x="2" y="56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8" y="51"/>
                    <a:pt x="10" y="52"/>
                    <a:pt x="11" y="53"/>
                  </a:cubicBezTo>
                  <a:cubicBezTo>
                    <a:pt x="16" y="58"/>
                    <a:pt x="23" y="61"/>
                    <a:pt x="31" y="61"/>
                  </a:cubicBezTo>
                  <a:cubicBezTo>
                    <a:pt x="40" y="61"/>
                    <a:pt x="45" y="56"/>
                    <a:pt x="45" y="52"/>
                  </a:cubicBezTo>
                  <a:cubicBezTo>
                    <a:pt x="45" y="46"/>
                    <a:pt x="41" y="44"/>
                    <a:pt x="32" y="42"/>
                  </a:cubicBezTo>
                  <a:cubicBezTo>
                    <a:pt x="21" y="40"/>
                    <a:pt x="21" y="40"/>
                    <a:pt x="21" y="40"/>
                  </a:cubicBezTo>
                  <a:cubicBezTo>
                    <a:pt x="9" y="38"/>
                    <a:pt x="2" y="31"/>
                    <a:pt x="2" y="21"/>
                  </a:cubicBezTo>
                  <a:cubicBezTo>
                    <a:pt x="2" y="9"/>
                    <a:pt x="14" y="0"/>
                    <a:pt x="30" y="0"/>
                  </a:cubicBezTo>
                  <a:cubicBezTo>
                    <a:pt x="42" y="0"/>
                    <a:pt x="51" y="4"/>
                    <a:pt x="56" y="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88">
              <a:extLst>
                <a:ext uri="{FF2B5EF4-FFF2-40B4-BE49-F238E27FC236}">
                  <a16:creationId xmlns:a16="http://schemas.microsoft.com/office/drawing/2014/main" id="{2B09DD4F-AAFE-4EC2-BA90-1264EDD7D78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323" y="3111"/>
              <a:ext cx="10" cy="51"/>
            </a:xfrm>
            <a:custGeom>
              <a:avLst/>
              <a:gdLst>
                <a:gd name="T0" fmla="*/ 0 w 20"/>
                <a:gd name="T1" fmla="*/ 10 h 100"/>
                <a:gd name="T2" fmla="*/ 10 w 20"/>
                <a:gd name="T3" fmla="*/ 0 h 100"/>
                <a:gd name="T4" fmla="*/ 20 w 20"/>
                <a:gd name="T5" fmla="*/ 10 h 100"/>
                <a:gd name="T6" fmla="*/ 10 w 20"/>
                <a:gd name="T7" fmla="*/ 20 h 100"/>
                <a:gd name="T8" fmla="*/ 0 w 20"/>
                <a:gd name="T9" fmla="*/ 10 h 100"/>
                <a:gd name="T10" fmla="*/ 6 w 20"/>
                <a:gd name="T11" fmla="*/ 100 h 100"/>
                <a:gd name="T12" fmla="*/ 3 w 20"/>
                <a:gd name="T13" fmla="*/ 97 h 100"/>
                <a:gd name="T14" fmla="*/ 3 w 20"/>
                <a:gd name="T15" fmla="*/ 35 h 100"/>
                <a:gd name="T16" fmla="*/ 6 w 20"/>
                <a:gd name="T17" fmla="*/ 32 h 100"/>
                <a:gd name="T18" fmla="*/ 14 w 20"/>
                <a:gd name="T19" fmla="*/ 32 h 100"/>
                <a:gd name="T20" fmla="*/ 17 w 20"/>
                <a:gd name="T21" fmla="*/ 35 h 100"/>
                <a:gd name="T22" fmla="*/ 17 w 20"/>
                <a:gd name="T23" fmla="*/ 97 h 100"/>
                <a:gd name="T24" fmla="*/ 14 w 20"/>
                <a:gd name="T25" fmla="*/ 100 h 100"/>
                <a:gd name="T26" fmla="*/ 6 w 20"/>
                <a:gd name="T27" fmla="*/ 10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0" h="100">
                  <a:moveTo>
                    <a:pt x="0" y="10"/>
                  </a:moveTo>
                  <a:cubicBezTo>
                    <a:pt x="0" y="5"/>
                    <a:pt x="5" y="0"/>
                    <a:pt x="10" y="0"/>
                  </a:cubicBezTo>
                  <a:cubicBezTo>
                    <a:pt x="15" y="0"/>
                    <a:pt x="20" y="5"/>
                    <a:pt x="20" y="10"/>
                  </a:cubicBezTo>
                  <a:cubicBezTo>
                    <a:pt x="20" y="15"/>
                    <a:pt x="15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lose/>
                  <a:moveTo>
                    <a:pt x="6" y="100"/>
                  </a:moveTo>
                  <a:cubicBezTo>
                    <a:pt x="4" y="100"/>
                    <a:pt x="3" y="99"/>
                    <a:pt x="3" y="97"/>
                  </a:cubicBezTo>
                  <a:cubicBezTo>
                    <a:pt x="3" y="35"/>
                    <a:pt x="3" y="35"/>
                    <a:pt x="3" y="35"/>
                  </a:cubicBezTo>
                  <a:cubicBezTo>
                    <a:pt x="3" y="33"/>
                    <a:pt x="4" y="32"/>
                    <a:pt x="6" y="32"/>
                  </a:cubicBezTo>
                  <a:cubicBezTo>
                    <a:pt x="14" y="32"/>
                    <a:pt x="14" y="32"/>
                    <a:pt x="14" y="32"/>
                  </a:cubicBezTo>
                  <a:cubicBezTo>
                    <a:pt x="16" y="32"/>
                    <a:pt x="17" y="33"/>
                    <a:pt x="17" y="35"/>
                  </a:cubicBezTo>
                  <a:cubicBezTo>
                    <a:pt x="17" y="97"/>
                    <a:pt x="17" y="97"/>
                    <a:pt x="17" y="97"/>
                  </a:cubicBezTo>
                  <a:cubicBezTo>
                    <a:pt x="17" y="99"/>
                    <a:pt x="16" y="100"/>
                    <a:pt x="14" y="100"/>
                  </a:cubicBezTo>
                  <a:lnTo>
                    <a:pt x="6" y="10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89">
              <a:extLst>
                <a:ext uri="{FF2B5EF4-FFF2-40B4-BE49-F238E27FC236}">
                  <a16:creationId xmlns:a16="http://schemas.microsoft.com/office/drawing/2014/main" id="{8ABBEC2A-12E6-4E45-AF64-655EF2C5820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336" y="3115"/>
              <a:ext cx="26" cy="47"/>
            </a:xfrm>
            <a:custGeom>
              <a:avLst/>
              <a:gdLst>
                <a:gd name="T0" fmla="*/ 12 w 52"/>
                <a:gd name="T1" fmla="*/ 35 h 92"/>
                <a:gd name="T2" fmla="*/ 2 w 52"/>
                <a:gd name="T3" fmla="*/ 35 h 92"/>
                <a:gd name="T4" fmla="*/ 0 w 52"/>
                <a:gd name="T5" fmla="*/ 32 h 92"/>
                <a:gd name="T6" fmla="*/ 0 w 52"/>
                <a:gd name="T7" fmla="*/ 26 h 92"/>
                <a:gd name="T8" fmla="*/ 2 w 52"/>
                <a:gd name="T9" fmla="*/ 23 h 92"/>
                <a:gd name="T10" fmla="*/ 12 w 52"/>
                <a:gd name="T11" fmla="*/ 23 h 92"/>
                <a:gd name="T12" fmla="*/ 12 w 52"/>
                <a:gd name="T13" fmla="*/ 3 h 92"/>
                <a:gd name="T14" fmla="*/ 15 w 52"/>
                <a:gd name="T15" fmla="*/ 0 h 92"/>
                <a:gd name="T16" fmla="*/ 23 w 52"/>
                <a:gd name="T17" fmla="*/ 0 h 92"/>
                <a:gd name="T18" fmla="*/ 26 w 52"/>
                <a:gd name="T19" fmla="*/ 3 h 92"/>
                <a:gd name="T20" fmla="*/ 26 w 52"/>
                <a:gd name="T21" fmla="*/ 23 h 92"/>
                <a:gd name="T22" fmla="*/ 47 w 52"/>
                <a:gd name="T23" fmla="*/ 23 h 92"/>
                <a:gd name="T24" fmla="*/ 49 w 52"/>
                <a:gd name="T25" fmla="*/ 26 h 92"/>
                <a:gd name="T26" fmla="*/ 49 w 52"/>
                <a:gd name="T27" fmla="*/ 32 h 92"/>
                <a:gd name="T28" fmla="*/ 47 w 52"/>
                <a:gd name="T29" fmla="*/ 35 h 92"/>
                <a:gd name="T30" fmla="*/ 26 w 52"/>
                <a:gd name="T31" fmla="*/ 35 h 92"/>
                <a:gd name="T32" fmla="*/ 26 w 52"/>
                <a:gd name="T33" fmla="*/ 69 h 92"/>
                <a:gd name="T34" fmla="*/ 35 w 52"/>
                <a:gd name="T35" fmla="*/ 80 h 92"/>
                <a:gd name="T36" fmla="*/ 43 w 52"/>
                <a:gd name="T37" fmla="*/ 77 h 92"/>
                <a:gd name="T38" fmla="*/ 48 w 52"/>
                <a:gd name="T39" fmla="*/ 78 h 92"/>
                <a:gd name="T40" fmla="*/ 51 w 52"/>
                <a:gd name="T41" fmla="*/ 83 h 92"/>
                <a:gd name="T42" fmla="*/ 50 w 52"/>
                <a:gd name="T43" fmla="*/ 87 h 92"/>
                <a:gd name="T44" fmla="*/ 33 w 52"/>
                <a:gd name="T45" fmla="*/ 92 h 92"/>
                <a:gd name="T46" fmla="*/ 12 w 52"/>
                <a:gd name="T47" fmla="*/ 72 h 92"/>
                <a:gd name="T48" fmla="*/ 12 w 52"/>
                <a:gd name="T49" fmla="*/ 3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2" h="92">
                  <a:moveTo>
                    <a:pt x="12" y="35"/>
                  </a:moveTo>
                  <a:cubicBezTo>
                    <a:pt x="2" y="35"/>
                    <a:pt x="2" y="35"/>
                    <a:pt x="2" y="35"/>
                  </a:cubicBezTo>
                  <a:cubicBezTo>
                    <a:pt x="1" y="35"/>
                    <a:pt x="0" y="33"/>
                    <a:pt x="0" y="32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4"/>
                    <a:pt x="1" y="23"/>
                    <a:pt x="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2" y="1"/>
                    <a:pt x="13" y="0"/>
                    <a:pt x="1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8" y="23"/>
                    <a:pt x="49" y="24"/>
                    <a:pt x="49" y="26"/>
                  </a:cubicBezTo>
                  <a:cubicBezTo>
                    <a:pt x="49" y="32"/>
                    <a:pt x="49" y="32"/>
                    <a:pt x="49" y="32"/>
                  </a:cubicBezTo>
                  <a:cubicBezTo>
                    <a:pt x="49" y="33"/>
                    <a:pt x="48" y="35"/>
                    <a:pt x="4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69"/>
                    <a:pt x="26" y="69"/>
                    <a:pt x="26" y="69"/>
                  </a:cubicBezTo>
                  <a:cubicBezTo>
                    <a:pt x="26" y="76"/>
                    <a:pt x="31" y="80"/>
                    <a:pt x="35" y="80"/>
                  </a:cubicBezTo>
                  <a:cubicBezTo>
                    <a:pt x="38" y="80"/>
                    <a:pt x="40" y="79"/>
                    <a:pt x="43" y="77"/>
                  </a:cubicBezTo>
                  <a:cubicBezTo>
                    <a:pt x="45" y="76"/>
                    <a:pt x="46" y="76"/>
                    <a:pt x="48" y="78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2" y="84"/>
                    <a:pt x="51" y="86"/>
                    <a:pt x="50" y="87"/>
                  </a:cubicBezTo>
                  <a:cubicBezTo>
                    <a:pt x="46" y="90"/>
                    <a:pt x="40" y="92"/>
                    <a:pt x="33" y="92"/>
                  </a:cubicBezTo>
                  <a:cubicBezTo>
                    <a:pt x="23" y="92"/>
                    <a:pt x="12" y="86"/>
                    <a:pt x="12" y="72"/>
                  </a:cubicBezTo>
                  <a:lnTo>
                    <a:pt x="12" y="3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90">
              <a:extLst>
                <a:ext uri="{FF2B5EF4-FFF2-40B4-BE49-F238E27FC236}">
                  <a16:creationId xmlns:a16="http://schemas.microsoft.com/office/drawing/2014/main" id="{E5D2A627-3915-4E41-B293-A87473BF4E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362" y="3127"/>
              <a:ext cx="35" cy="51"/>
            </a:xfrm>
            <a:custGeom>
              <a:avLst/>
              <a:gdLst>
                <a:gd name="T0" fmla="*/ 1 w 70"/>
                <a:gd name="T1" fmla="*/ 94 h 100"/>
                <a:gd name="T2" fmla="*/ 1 w 70"/>
                <a:gd name="T3" fmla="*/ 89 h 100"/>
                <a:gd name="T4" fmla="*/ 5 w 70"/>
                <a:gd name="T5" fmla="*/ 85 h 100"/>
                <a:gd name="T6" fmla="*/ 9 w 70"/>
                <a:gd name="T7" fmla="*/ 85 h 100"/>
                <a:gd name="T8" fmla="*/ 18 w 70"/>
                <a:gd name="T9" fmla="*/ 88 h 100"/>
                <a:gd name="T10" fmla="*/ 29 w 70"/>
                <a:gd name="T11" fmla="*/ 80 h 100"/>
                <a:gd name="T12" fmla="*/ 33 w 70"/>
                <a:gd name="T13" fmla="*/ 68 h 100"/>
                <a:gd name="T14" fmla="*/ 29 w 70"/>
                <a:gd name="T15" fmla="*/ 68 h 100"/>
                <a:gd name="T16" fmla="*/ 26 w 70"/>
                <a:gd name="T17" fmla="*/ 66 h 100"/>
                <a:gd name="T18" fmla="*/ 4 w 70"/>
                <a:gd name="T19" fmla="*/ 4 h 100"/>
                <a:gd name="T20" fmla="*/ 6 w 70"/>
                <a:gd name="T21" fmla="*/ 0 h 100"/>
                <a:gd name="T22" fmla="*/ 16 w 70"/>
                <a:gd name="T23" fmla="*/ 0 h 100"/>
                <a:gd name="T24" fmla="*/ 19 w 70"/>
                <a:gd name="T25" fmla="*/ 3 h 100"/>
                <a:gd name="T26" fmla="*/ 37 w 70"/>
                <a:gd name="T27" fmla="*/ 56 h 100"/>
                <a:gd name="T28" fmla="*/ 54 w 70"/>
                <a:gd name="T29" fmla="*/ 3 h 100"/>
                <a:gd name="T30" fmla="*/ 58 w 70"/>
                <a:gd name="T31" fmla="*/ 0 h 100"/>
                <a:gd name="T32" fmla="*/ 67 w 70"/>
                <a:gd name="T33" fmla="*/ 0 h 100"/>
                <a:gd name="T34" fmla="*/ 70 w 70"/>
                <a:gd name="T35" fmla="*/ 4 h 100"/>
                <a:gd name="T36" fmla="*/ 42 w 70"/>
                <a:gd name="T37" fmla="*/ 83 h 100"/>
                <a:gd name="T38" fmla="*/ 19 w 70"/>
                <a:gd name="T39" fmla="*/ 100 h 100"/>
                <a:gd name="T40" fmla="*/ 1 w 70"/>
                <a:gd name="T41" fmla="*/ 94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0" h="100">
                  <a:moveTo>
                    <a:pt x="1" y="94"/>
                  </a:moveTo>
                  <a:cubicBezTo>
                    <a:pt x="0" y="93"/>
                    <a:pt x="0" y="91"/>
                    <a:pt x="1" y="89"/>
                  </a:cubicBezTo>
                  <a:cubicBezTo>
                    <a:pt x="5" y="85"/>
                    <a:pt x="5" y="85"/>
                    <a:pt x="5" y="85"/>
                  </a:cubicBezTo>
                  <a:cubicBezTo>
                    <a:pt x="6" y="83"/>
                    <a:pt x="8" y="84"/>
                    <a:pt x="9" y="85"/>
                  </a:cubicBezTo>
                  <a:cubicBezTo>
                    <a:pt x="12" y="87"/>
                    <a:pt x="15" y="88"/>
                    <a:pt x="18" y="88"/>
                  </a:cubicBezTo>
                  <a:cubicBezTo>
                    <a:pt x="24" y="88"/>
                    <a:pt x="27" y="84"/>
                    <a:pt x="29" y="80"/>
                  </a:cubicBezTo>
                  <a:cubicBezTo>
                    <a:pt x="33" y="68"/>
                    <a:pt x="33" y="68"/>
                    <a:pt x="33" y="68"/>
                  </a:cubicBezTo>
                  <a:cubicBezTo>
                    <a:pt x="29" y="68"/>
                    <a:pt x="29" y="68"/>
                    <a:pt x="29" y="68"/>
                  </a:cubicBezTo>
                  <a:cubicBezTo>
                    <a:pt x="27" y="68"/>
                    <a:pt x="26" y="67"/>
                    <a:pt x="26" y="66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2"/>
                    <a:pt x="4" y="0"/>
                    <a:pt x="6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8" y="0"/>
                    <a:pt x="19" y="1"/>
                    <a:pt x="19" y="3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5" y="1"/>
                    <a:pt x="56" y="0"/>
                    <a:pt x="58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69" y="0"/>
                    <a:pt x="70" y="2"/>
                    <a:pt x="70" y="4"/>
                  </a:cubicBezTo>
                  <a:cubicBezTo>
                    <a:pt x="42" y="83"/>
                    <a:pt x="42" y="83"/>
                    <a:pt x="42" y="83"/>
                  </a:cubicBezTo>
                  <a:cubicBezTo>
                    <a:pt x="39" y="93"/>
                    <a:pt x="31" y="100"/>
                    <a:pt x="19" y="100"/>
                  </a:cubicBezTo>
                  <a:cubicBezTo>
                    <a:pt x="12" y="100"/>
                    <a:pt x="5" y="98"/>
                    <a:pt x="1" y="9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91">
              <a:extLst>
                <a:ext uri="{FF2B5EF4-FFF2-40B4-BE49-F238E27FC236}">
                  <a16:creationId xmlns:a16="http://schemas.microsoft.com/office/drawing/2014/main" id="{F6AC237D-B932-45AD-9B11-99B5D8DCA10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413" y="3110"/>
              <a:ext cx="47" cy="52"/>
            </a:xfrm>
            <a:custGeom>
              <a:avLst/>
              <a:gdLst>
                <a:gd name="T0" fmla="*/ 13 w 93"/>
                <a:gd name="T1" fmla="*/ 101 h 101"/>
                <a:gd name="T2" fmla="*/ 3 w 93"/>
                <a:gd name="T3" fmla="*/ 101 h 101"/>
                <a:gd name="T4" fmla="*/ 1 w 93"/>
                <a:gd name="T5" fmla="*/ 98 h 101"/>
                <a:gd name="T6" fmla="*/ 36 w 93"/>
                <a:gd name="T7" fmla="*/ 3 h 101"/>
                <a:gd name="T8" fmla="*/ 40 w 93"/>
                <a:gd name="T9" fmla="*/ 0 h 101"/>
                <a:gd name="T10" fmla="*/ 53 w 93"/>
                <a:gd name="T11" fmla="*/ 0 h 101"/>
                <a:gd name="T12" fmla="*/ 57 w 93"/>
                <a:gd name="T13" fmla="*/ 3 h 101"/>
                <a:gd name="T14" fmla="*/ 92 w 93"/>
                <a:gd name="T15" fmla="*/ 97 h 101"/>
                <a:gd name="T16" fmla="*/ 90 w 93"/>
                <a:gd name="T17" fmla="*/ 101 h 101"/>
                <a:gd name="T18" fmla="*/ 80 w 93"/>
                <a:gd name="T19" fmla="*/ 101 h 101"/>
                <a:gd name="T20" fmla="*/ 77 w 93"/>
                <a:gd name="T21" fmla="*/ 99 h 101"/>
                <a:gd name="T22" fmla="*/ 68 w 93"/>
                <a:gd name="T23" fmla="*/ 74 h 101"/>
                <a:gd name="T24" fmla="*/ 24 w 93"/>
                <a:gd name="T25" fmla="*/ 74 h 101"/>
                <a:gd name="T26" fmla="*/ 16 w 93"/>
                <a:gd name="T27" fmla="*/ 99 h 101"/>
                <a:gd name="T28" fmla="*/ 13 w 93"/>
                <a:gd name="T29" fmla="*/ 101 h 101"/>
                <a:gd name="T30" fmla="*/ 46 w 93"/>
                <a:gd name="T31" fmla="*/ 15 h 101"/>
                <a:gd name="T32" fmla="*/ 46 w 93"/>
                <a:gd name="T33" fmla="*/ 15 h 101"/>
                <a:gd name="T34" fmla="*/ 29 w 93"/>
                <a:gd name="T35" fmla="*/ 62 h 101"/>
                <a:gd name="T36" fmla="*/ 64 w 93"/>
                <a:gd name="T37" fmla="*/ 62 h 101"/>
                <a:gd name="T38" fmla="*/ 46 w 93"/>
                <a:gd name="T39" fmla="*/ 15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3" h="101">
                  <a:moveTo>
                    <a:pt x="13" y="101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1" y="101"/>
                    <a:pt x="0" y="100"/>
                    <a:pt x="1" y="98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7" y="1"/>
                    <a:pt x="39" y="0"/>
                    <a:pt x="40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5" y="0"/>
                    <a:pt x="56" y="1"/>
                    <a:pt x="57" y="3"/>
                  </a:cubicBezTo>
                  <a:cubicBezTo>
                    <a:pt x="92" y="97"/>
                    <a:pt x="92" y="97"/>
                    <a:pt x="92" y="97"/>
                  </a:cubicBezTo>
                  <a:cubicBezTo>
                    <a:pt x="93" y="100"/>
                    <a:pt x="92" y="101"/>
                    <a:pt x="90" y="101"/>
                  </a:cubicBezTo>
                  <a:cubicBezTo>
                    <a:pt x="80" y="101"/>
                    <a:pt x="80" y="101"/>
                    <a:pt x="80" y="101"/>
                  </a:cubicBezTo>
                  <a:cubicBezTo>
                    <a:pt x="78" y="101"/>
                    <a:pt x="77" y="100"/>
                    <a:pt x="77" y="99"/>
                  </a:cubicBezTo>
                  <a:cubicBezTo>
                    <a:pt x="68" y="74"/>
                    <a:pt x="68" y="74"/>
                    <a:pt x="68" y="74"/>
                  </a:cubicBezTo>
                  <a:cubicBezTo>
                    <a:pt x="24" y="74"/>
                    <a:pt x="24" y="74"/>
                    <a:pt x="24" y="74"/>
                  </a:cubicBezTo>
                  <a:cubicBezTo>
                    <a:pt x="16" y="99"/>
                    <a:pt x="16" y="99"/>
                    <a:pt x="16" y="99"/>
                  </a:cubicBezTo>
                  <a:cubicBezTo>
                    <a:pt x="15" y="100"/>
                    <a:pt x="14" y="101"/>
                    <a:pt x="13" y="101"/>
                  </a:cubicBezTo>
                  <a:close/>
                  <a:moveTo>
                    <a:pt x="46" y="15"/>
                  </a:moveTo>
                  <a:cubicBezTo>
                    <a:pt x="46" y="15"/>
                    <a:pt x="46" y="15"/>
                    <a:pt x="46" y="15"/>
                  </a:cubicBezTo>
                  <a:cubicBezTo>
                    <a:pt x="29" y="62"/>
                    <a:pt x="29" y="62"/>
                    <a:pt x="29" y="62"/>
                  </a:cubicBezTo>
                  <a:cubicBezTo>
                    <a:pt x="64" y="62"/>
                    <a:pt x="64" y="62"/>
                    <a:pt x="64" y="62"/>
                  </a:cubicBezTo>
                  <a:lnTo>
                    <a:pt x="46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92">
              <a:extLst>
                <a:ext uri="{FF2B5EF4-FFF2-40B4-BE49-F238E27FC236}">
                  <a16:creationId xmlns:a16="http://schemas.microsoft.com/office/drawing/2014/main" id="{C874B85F-B048-4795-8E9D-31BEEC72B8D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60" y="3108"/>
              <a:ext cx="48" cy="54"/>
            </a:xfrm>
            <a:custGeom>
              <a:avLst/>
              <a:gdLst>
                <a:gd name="T0" fmla="*/ 69 w 95"/>
                <a:gd name="T1" fmla="*/ 0 h 104"/>
                <a:gd name="T2" fmla="*/ 86 w 95"/>
                <a:gd name="T3" fmla="*/ 6 h 104"/>
                <a:gd name="T4" fmla="*/ 86 w 95"/>
                <a:gd name="T5" fmla="*/ 10 h 104"/>
                <a:gd name="T6" fmla="*/ 82 w 95"/>
                <a:gd name="T7" fmla="*/ 15 h 104"/>
                <a:gd name="T8" fmla="*/ 78 w 95"/>
                <a:gd name="T9" fmla="*/ 15 h 104"/>
                <a:gd name="T10" fmla="*/ 70 w 95"/>
                <a:gd name="T11" fmla="*/ 13 h 104"/>
                <a:gd name="T12" fmla="*/ 61 w 95"/>
                <a:gd name="T13" fmla="*/ 24 h 104"/>
                <a:gd name="T14" fmla="*/ 61 w 95"/>
                <a:gd name="T15" fmla="*/ 36 h 104"/>
                <a:gd name="T16" fmla="*/ 92 w 95"/>
                <a:gd name="T17" fmla="*/ 36 h 104"/>
                <a:gd name="T18" fmla="*/ 95 w 95"/>
                <a:gd name="T19" fmla="*/ 39 h 104"/>
                <a:gd name="T20" fmla="*/ 95 w 95"/>
                <a:gd name="T21" fmla="*/ 101 h 104"/>
                <a:gd name="T22" fmla="*/ 92 w 95"/>
                <a:gd name="T23" fmla="*/ 104 h 104"/>
                <a:gd name="T24" fmla="*/ 84 w 95"/>
                <a:gd name="T25" fmla="*/ 104 h 104"/>
                <a:gd name="T26" fmla="*/ 81 w 95"/>
                <a:gd name="T27" fmla="*/ 101 h 104"/>
                <a:gd name="T28" fmla="*/ 81 w 95"/>
                <a:gd name="T29" fmla="*/ 48 h 104"/>
                <a:gd name="T30" fmla="*/ 61 w 95"/>
                <a:gd name="T31" fmla="*/ 48 h 104"/>
                <a:gd name="T32" fmla="*/ 61 w 95"/>
                <a:gd name="T33" fmla="*/ 101 h 104"/>
                <a:gd name="T34" fmla="*/ 58 w 95"/>
                <a:gd name="T35" fmla="*/ 104 h 104"/>
                <a:gd name="T36" fmla="*/ 50 w 95"/>
                <a:gd name="T37" fmla="*/ 104 h 104"/>
                <a:gd name="T38" fmla="*/ 47 w 95"/>
                <a:gd name="T39" fmla="*/ 101 h 104"/>
                <a:gd name="T40" fmla="*/ 47 w 95"/>
                <a:gd name="T41" fmla="*/ 48 h 104"/>
                <a:gd name="T42" fmla="*/ 27 w 95"/>
                <a:gd name="T43" fmla="*/ 48 h 104"/>
                <a:gd name="T44" fmla="*/ 27 w 95"/>
                <a:gd name="T45" fmla="*/ 101 h 104"/>
                <a:gd name="T46" fmla="*/ 24 w 95"/>
                <a:gd name="T47" fmla="*/ 104 h 104"/>
                <a:gd name="T48" fmla="*/ 15 w 95"/>
                <a:gd name="T49" fmla="*/ 104 h 104"/>
                <a:gd name="T50" fmla="*/ 13 w 95"/>
                <a:gd name="T51" fmla="*/ 101 h 104"/>
                <a:gd name="T52" fmla="*/ 13 w 95"/>
                <a:gd name="T53" fmla="*/ 48 h 104"/>
                <a:gd name="T54" fmla="*/ 3 w 95"/>
                <a:gd name="T55" fmla="*/ 48 h 104"/>
                <a:gd name="T56" fmla="*/ 0 w 95"/>
                <a:gd name="T57" fmla="*/ 45 h 104"/>
                <a:gd name="T58" fmla="*/ 0 w 95"/>
                <a:gd name="T59" fmla="*/ 39 h 104"/>
                <a:gd name="T60" fmla="*/ 3 w 95"/>
                <a:gd name="T61" fmla="*/ 36 h 104"/>
                <a:gd name="T62" fmla="*/ 13 w 95"/>
                <a:gd name="T63" fmla="*/ 36 h 104"/>
                <a:gd name="T64" fmla="*/ 13 w 95"/>
                <a:gd name="T65" fmla="*/ 23 h 104"/>
                <a:gd name="T66" fmla="*/ 31 w 95"/>
                <a:gd name="T67" fmla="*/ 3 h 104"/>
                <a:gd name="T68" fmla="*/ 35 w 95"/>
                <a:gd name="T69" fmla="*/ 3 h 104"/>
                <a:gd name="T70" fmla="*/ 39 w 95"/>
                <a:gd name="T71" fmla="*/ 7 h 104"/>
                <a:gd name="T72" fmla="*/ 39 w 95"/>
                <a:gd name="T73" fmla="*/ 13 h 104"/>
                <a:gd name="T74" fmla="*/ 36 w 95"/>
                <a:gd name="T75" fmla="*/ 16 h 104"/>
                <a:gd name="T76" fmla="*/ 35 w 95"/>
                <a:gd name="T77" fmla="*/ 16 h 104"/>
                <a:gd name="T78" fmla="*/ 27 w 95"/>
                <a:gd name="T79" fmla="*/ 24 h 104"/>
                <a:gd name="T80" fmla="*/ 27 w 95"/>
                <a:gd name="T81" fmla="*/ 36 h 104"/>
                <a:gd name="T82" fmla="*/ 47 w 95"/>
                <a:gd name="T83" fmla="*/ 36 h 104"/>
                <a:gd name="T84" fmla="*/ 47 w 95"/>
                <a:gd name="T85" fmla="*/ 23 h 104"/>
                <a:gd name="T86" fmla="*/ 69 w 95"/>
                <a:gd name="T87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5" h="104">
                  <a:moveTo>
                    <a:pt x="69" y="0"/>
                  </a:moveTo>
                  <a:cubicBezTo>
                    <a:pt x="75" y="0"/>
                    <a:pt x="82" y="2"/>
                    <a:pt x="86" y="6"/>
                  </a:cubicBezTo>
                  <a:cubicBezTo>
                    <a:pt x="87" y="7"/>
                    <a:pt x="87" y="9"/>
                    <a:pt x="86" y="10"/>
                  </a:cubicBezTo>
                  <a:cubicBezTo>
                    <a:pt x="82" y="15"/>
                    <a:pt x="82" y="15"/>
                    <a:pt x="82" y="15"/>
                  </a:cubicBezTo>
                  <a:cubicBezTo>
                    <a:pt x="81" y="17"/>
                    <a:pt x="79" y="16"/>
                    <a:pt x="78" y="15"/>
                  </a:cubicBezTo>
                  <a:cubicBezTo>
                    <a:pt x="75" y="14"/>
                    <a:pt x="72" y="13"/>
                    <a:pt x="70" y="13"/>
                  </a:cubicBezTo>
                  <a:cubicBezTo>
                    <a:pt x="65" y="13"/>
                    <a:pt x="61" y="17"/>
                    <a:pt x="61" y="24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4" y="36"/>
                    <a:pt x="95" y="37"/>
                    <a:pt x="95" y="39"/>
                  </a:cubicBezTo>
                  <a:cubicBezTo>
                    <a:pt x="95" y="101"/>
                    <a:pt x="95" y="101"/>
                    <a:pt x="95" y="101"/>
                  </a:cubicBezTo>
                  <a:cubicBezTo>
                    <a:pt x="95" y="103"/>
                    <a:pt x="94" y="104"/>
                    <a:pt x="92" y="104"/>
                  </a:cubicBezTo>
                  <a:cubicBezTo>
                    <a:pt x="84" y="104"/>
                    <a:pt x="84" y="104"/>
                    <a:pt x="84" y="104"/>
                  </a:cubicBezTo>
                  <a:cubicBezTo>
                    <a:pt x="82" y="104"/>
                    <a:pt x="81" y="103"/>
                    <a:pt x="81" y="101"/>
                  </a:cubicBezTo>
                  <a:cubicBezTo>
                    <a:pt x="81" y="48"/>
                    <a:pt x="81" y="48"/>
                    <a:pt x="81" y="48"/>
                  </a:cubicBezTo>
                  <a:cubicBezTo>
                    <a:pt x="61" y="48"/>
                    <a:pt x="61" y="48"/>
                    <a:pt x="61" y="48"/>
                  </a:cubicBezTo>
                  <a:cubicBezTo>
                    <a:pt x="61" y="101"/>
                    <a:pt x="61" y="101"/>
                    <a:pt x="61" y="101"/>
                  </a:cubicBezTo>
                  <a:cubicBezTo>
                    <a:pt x="61" y="103"/>
                    <a:pt x="60" y="104"/>
                    <a:pt x="58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48" y="104"/>
                    <a:pt x="47" y="103"/>
                    <a:pt x="47" y="101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27" y="48"/>
                    <a:pt x="27" y="48"/>
                    <a:pt x="27" y="48"/>
                  </a:cubicBezTo>
                  <a:cubicBezTo>
                    <a:pt x="27" y="101"/>
                    <a:pt x="27" y="101"/>
                    <a:pt x="27" y="101"/>
                  </a:cubicBezTo>
                  <a:cubicBezTo>
                    <a:pt x="27" y="103"/>
                    <a:pt x="25" y="104"/>
                    <a:pt x="24" y="104"/>
                  </a:cubicBezTo>
                  <a:cubicBezTo>
                    <a:pt x="15" y="104"/>
                    <a:pt x="15" y="104"/>
                    <a:pt x="15" y="104"/>
                  </a:cubicBezTo>
                  <a:cubicBezTo>
                    <a:pt x="14" y="104"/>
                    <a:pt x="13" y="103"/>
                    <a:pt x="13" y="101"/>
                  </a:cubicBezTo>
                  <a:cubicBezTo>
                    <a:pt x="13" y="48"/>
                    <a:pt x="13" y="48"/>
                    <a:pt x="13" y="48"/>
                  </a:cubicBezTo>
                  <a:cubicBezTo>
                    <a:pt x="3" y="48"/>
                    <a:pt x="3" y="48"/>
                    <a:pt x="3" y="48"/>
                  </a:cubicBezTo>
                  <a:cubicBezTo>
                    <a:pt x="1" y="48"/>
                    <a:pt x="0" y="46"/>
                    <a:pt x="0" y="45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37"/>
                    <a:pt x="1" y="36"/>
                    <a:pt x="3" y="36"/>
                  </a:cubicBezTo>
                  <a:cubicBezTo>
                    <a:pt x="13" y="36"/>
                    <a:pt x="13" y="36"/>
                    <a:pt x="13" y="36"/>
                  </a:cubicBezTo>
                  <a:cubicBezTo>
                    <a:pt x="13" y="23"/>
                    <a:pt x="13" y="23"/>
                    <a:pt x="13" y="23"/>
                  </a:cubicBezTo>
                  <a:cubicBezTo>
                    <a:pt x="13" y="9"/>
                    <a:pt x="22" y="3"/>
                    <a:pt x="31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7" y="3"/>
                    <a:pt x="39" y="4"/>
                    <a:pt x="39" y="7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5"/>
                    <a:pt x="38" y="16"/>
                    <a:pt x="36" y="16"/>
                  </a:cubicBezTo>
                  <a:cubicBezTo>
                    <a:pt x="35" y="16"/>
                    <a:pt x="35" y="16"/>
                    <a:pt x="35" y="16"/>
                  </a:cubicBezTo>
                  <a:cubicBezTo>
                    <a:pt x="29" y="16"/>
                    <a:pt x="27" y="19"/>
                    <a:pt x="27" y="24"/>
                  </a:cubicBezTo>
                  <a:cubicBezTo>
                    <a:pt x="27" y="36"/>
                    <a:pt x="27" y="36"/>
                    <a:pt x="2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7" y="7"/>
                    <a:pt x="58" y="0"/>
                    <a:pt x="69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93">
              <a:extLst>
                <a:ext uri="{FF2B5EF4-FFF2-40B4-BE49-F238E27FC236}">
                  <a16:creationId xmlns:a16="http://schemas.microsoft.com/office/drawing/2014/main" id="{5F9B3777-E01B-47C0-890D-F03798A97E9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516" y="3110"/>
              <a:ext cx="14" cy="52"/>
            </a:xfrm>
            <a:custGeom>
              <a:avLst/>
              <a:gdLst>
                <a:gd name="T0" fmla="*/ 0 w 27"/>
                <a:gd name="T1" fmla="*/ 84 h 101"/>
                <a:gd name="T2" fmla="*/ 0 w 27"/>
                <a:gd name="T3" fmla="*/ 3 h 101"/>
                <a:gd name="T4" fmla="*/ 2 w 27"/>
                <a:gd name="T5" fmla="*/ 0 h 101"/>
                <a:gd name="T6" fmla="*/ 11 w 27"/>
                <a:gd name="T7" fmla="*/ 0 h 101"/>
                <a:gd name="T8" fmla="*/ 13 w 27"/>
                <a:gd name="T9" fmla="*/ 3 h 101"/>
                <a:gd name="T10" fmla="*/ 13 w 27"/>
                <a:gd name="T11" fmla="*/ 82 h 101"/>
                <a:gd name="T12" fmla="*/ 21 w 27"/>
                <a:gd name="T13" fmla="*/ 89 h 101"/>
                <a:gd name="T14" fmla="*/ 24 w 27"/>
                <a:gd name="T15" fmla="*/ 89 h 101"/>
                <a:gd name="T16" fmla="*/ 27 w 27"/>
                <a:gd name="T17" fmla="*/ 92 h 101"/>
                <a:gd name="T18" fmla="*/ 27 w 27"/>
                <a:gd name="T19" fmla="*/ 98 h 101"/>
                <a:gd name="T20" fmla="*/ 24 w 27"/>
                <a:gd name="T21" fmla="*/ 101 h 101"/>
                <a:gd name="T22" fmla="*/ 17 w 27"/>
                <a:gd name="T23" fmla="*/ 101 h 101"/>
                <a:gd name="T24" fmla="*/ 0 w 27"/>
                <a:gd name="T25" fmla="*/ 8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" h="101">
                  <a:moveTo>
                    <a:pt x="0" y="84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1" y="0"/>
                    <a:pt x="2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2" y="0"/>
                    <a:pt x="13" y="2"/>
                    <a:pt x="13" y="3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7"/>
                    <a:pt x="16" y="89"/>
                    <a:pt x="21" y="89"/>
                  </a:cubicBezTo>
                  <a:cubicBezTo>
                    <a:pt x="24" y="89"/>
                    <a:pt x="24" y="89"/>
                    <a:pt x="24" y="89"/>
                  </a:cubicBezTo>
                  <a:cubicBezTo>
                    <a:pt x="26" y="89"/>
                    <a:pt x="27" y="90"/>
                    <a:pt x="27" y="92"/>
                  </a:cubicBezTo>
                  <a:cubicBezTo>
                    <a:pt x="27" y="98"/>
                    <a:pt x="27" y="98"/>
                    <a:pt x="27" y="98"/>
                  </a:cubicBezTo>
                  <a:cubicBezTo>
                    <a:pt x="27" y="100"/>
                    <a:pt x="25" y="101"/>
                    <a:pt x="24" y="101"/>
                  </a:cubicBezTo>
                  <a:cubicBezTo>
                    <a:pt x="17" y="101"/>
                    <a:pt x="17" y="101"/>
                    <a:pt x="17" y="101"/>
                  </a:cubicBezTo>
                  <a:cubicBezTo>
                    <a:pt x="6" y="101"/>
                    <a:pt x="0" y="95"/>
                    <a:pt x="0" y="8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94">
              <a:extLst>
                <a:ext uri="{FF2B5EF4-FFF2-40B4-BE49-F238E27FC236}">
                  <a16:creationId xmlns:a16="http://schemas.microsoft.com/office/drawing/2014/main" id="{F1372D78-9298-4D59-A4ED-F87F26291E0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33" y="3111"/>
              <a:ext cx="9" cy="51"/>
            </a:xfrm>
            <a:custGeom>
              <a:avLst/>
              <a:gdLst>
                <a:gd name="T0" fmla="*/ 0 w 19"/>
                <a:gd name="T1" fmla="*/ 10 h 100"/>
                <a:gd name="T2" fmla="*/ 10 w 19"/>
                <a:gd name="T3" fmla="*/ 0 h 100"/>
                <a:gd name="T4" fmla="*/ 19 w 19"/>
                <a:gd name="T5" fmla="*/ 10 h 100"/>
                <a:gd name="T6" fmla="*/ 10 w 19"/>
                <a:gd name="T7" fmla="*/ 20 h 100"/>
                <a:gd name="T8" fmla="*/ 0 w 19"/>
                <a:gd name="T9" fmla="*/ 10 h 100"/>
                <a:gd name="T10" fmla="*/ 5 w 19"/>
                <a:gd name="T11" fmla="*/ 100 h 100"/>
                <a:gd name="T12" fmla="*/ 3 w 19"/>
                <a:gd name="T13" fmla="*/ 97 h 100"/>
                <a:gd name="T14" fmla="*/ 3 w 19"/>
                <a:gd name="T15" fmla="*/ 35 h 100"/>
                <a:gd name="T16" fmla="*/ 5 w 19"/>
                <a:gd name="T17" fmla="*/ 32 h 100"/>
                <a:gd name="T18" fmla="*/ 14 w 19"/>
                <a:gd name="T19" fmla="*/ 32 h 100"/>
                <a:gd name="T20" fmla="*/ 16 w 19"/>
                <a:gd name="T21" fmla="*/ 35 h 100"/>
                <a:gd name="T22" fmla="*/ 16 w 19"/>
                <a:gd name="T23" fmla="*/ 97 h 100"/>
                <a:gd name="T24" fmla="*/ 14 w 19"/>
                <a:gd name="T25" fmla="*/ 100 h 100"/>
                <a:gd name="T26" fmla="*/ 5 w 19"/>
                <a:gd name="T27" fmla="*/ 10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" h="100">
                  <a:moveTo>
                    <a:pt x="0" y="10"/>
                  </a:moveTo>
                  <a:cubicBezTo>
                    <a:pt x="0" y="5"/>
                    <a:pt x="4" y="0"/>
                    <a:pt x="10" y="0"/>
                  </a:cubicBezTo>
                  <a:cubicBezTo>
                    <a:pt x="15" y="0"/>
                    <a:pt x="19" y="5"/>
                    <a:pt x="19" y="10"/>
                  </a:cubicBezTo>
                  <a:cubicBezTo>
                    <a:pt x="19" y="15"/>
                    <a:pt x="15" y="20"/>
                    <a:pt x="10" y="20"/>
                  </a:cubicBezTo>
                  <a:cubicBezTo>
                    <a:pt x="4" y="20"/>
                    <a:pt x="0" y="15"/>
                    <a:pt x="0" y="10"/>
                  </a:cubicBezTo>
                  <a:close/>
                  <a:moveTo>
                    <a:pt x="5" y="100"/>
                  </a:moveTo>
                  <a:cubicBezTo>
                    <a:pt x="4" y="100"/>
                    <a:pt x="3" y="99"/>
                    <a:pt x="3" y="97"/>
                  </a:cubicBezTo>
                  <a:cubicBezTo>
                    <a:pt x="3" y="35"/>
                    <a:pt x="3" y="35"/>
                    <a:pt x="3" y="35"/>
                  </a:cubicBezTo>
                  <a:cubicBezTo>
                    <a:pt x="3" y="33"/>
                    <a:pt x="4" y="32"/>
                    <a:pt x="5" y="32"/>
                  </a:cubicBezTo>
                  <a:cubicBezTo>
                    <a:pt x="14" y="32"/>
                    <a:pt x="14" y="32"/>
                    <a:pt x="14" y="32"/>
                  </a:cubicBezTo>
                  <a:cubicBezTo>
                    <a:pt x="15" y="32"/>
                    <a:pt x="16" y="33"/>
                    <a:pt x="16" y="35"/>
                  </a:cubicBezTo>
                  <a:cubicBezTo>
                    <a:pt x="16" y="97"/>
                    <a:pt x="16" y="97"/>
                    <a:pt x="16" y="97"/>
                  </a:cubicBezTo>
                  <a:cubicBezTo>
                    <a:pt x="16" y="99"/>
                    <a:pt x="15" y="100"/>
                    <a:pt x="14" y="100"/>
                  </a:cubicBezTo>
                  <a:lnTo>
                    <a:pt x="5" y="10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95">
              <a:extLst>
                <a:ext uri="{FF2B5EF4-FFF2-40B4-BE49-F238E27FC236}">
                  <a16:creationId xmlns:a16="http://schemas.microsoft.com/office/drawing/2014/main" id="{E29E0BD2-442F-46F7-96D5-732B74393B7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47" y="3126"/>
              <a:ext cx="36" cy="37"/>
            </a:xfrm>
            <a:custGeom>
              <a:avLst/>
              <a:gdLst>
                <a:gd name="T0" fmla="*/ 34 w 71"/>
                <a:gd name="T1" fmla="*/ 0 h 72"/>
                <a:gd name="T2" fmla="*/ 58 w 71"/>
                <a:gd name="T3" fmla="*/ 13 h 72"/>
                <a:gd name="T4" fmla="*/ 58 w 71"/>
                <a:gd name="T5" fmla="*/ 5 h 72"/>
                <a:gd name="T6" fmla="*/ 60 w 71"/>
                <a:gd name="T7" fmla="*/ 2 h 72"/>
                <a:gd name="T8" fmla="*/ 69 w 71"/>
                <a:gd name="T9" fmla="*/ 2 h 72"/>
                <a:gd name="T10" fmla="*/ 71 w 71"/>
                <a:gd name="T11" fmla="*/ 5 h 72"/>
                <a:gd name="T12" fmla="*/ 71 w 71"/>
                <a:gd name="T13" fmla="*/ 67 h 72"/>
                <a:gd name="T14" fmla="*/ 69 w 71"/>
                <a:gd name="T15" fmla="*/ 70 h 72"/>
                <a:gd name="T16" fmla="*/ 60 w 71"/>
                <a:gd name="T17" fmla="*/ 70 h 72"/>
                <a:gd name="T18" fmla="*/ 58 w 71"/>
                <a:gd name="T19" fmla="*/ 67 h 72"/>
                <a:gd name="T20" fmla="*/ 58 w 71"/>
                <a:gd name="T21" fmla="*/ 59 h 72"/>
                <a:gd name="T22" fmla="*/ 34 w 71"/>
                <a:gd name="T23" fmla="*/ 72 h 72"/>
                <a:gd name="T24" fmla="*/ 0 w 71"/>
                <a:gd name="T25" fmla="*/ 36 h 72"/>
                <a:gd name="T26" fmla="*/ 34 w 71"/>
                <a:gd name="T27" fmla="*/ 0 h 72"/>
                <a:gd name="T28" fmla="*/ 36 w 71"/>
                <a:gd name="T29" fmla="*/ 59 h 72"/>
                <a:gd name="T30" fmla="*/ 58 w 71"/>
                <a:gd name="T31" fmla="*/ 36 h 72"/>
                <a:gd name="T32" fmla="*/ 36 w 71"/>
                <a:gd name="T33" fmla="*/ 13 h 72"/>
                <a:gd name="T34" fmla="*/ 14 w 71"/>
                <a:gd name="T35" fmla="*/ 36 h 72"/>
                <a:gd name="T36" fmla="*/ 36 w 71"/>
                <a:gd name="T37" fmla="*/ 59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1" h="72">
                  <a:moveTo>
                    <a:pt x="34" y="0"/>
                  </a:moveTo>
                  <a:cubicBezTo>
                    <a:pt x="45" y="0"/>
                    <a:pt x="54" y="6"/>
                    <a:pt x="58" y="13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3"/>
                    <a:pt x="59" y="2"/>
                    <a:pt x="60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70" y="2"/>
                    <a:pt x="71" y="3"/>
                    <a:pt x="71" y="5"/>
                  </a:cubicBezTo>
                  <a:cubicBezTo>
                    <a:pt x="71" y="67"/>
                    <a:pt x="71" y="67"/>
                    <a:pt x="71" y="67"/>
                  </a:cubicBezTo>
                  <a:cubicBezTo>
                    <a:pt x="71" y="69"/>
                    <a:pt x="70" y="70"/>
                    <a:pt x="69" y="70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59" y="70"/>
                    <a:pt x="58" y="69"/>
                    <a:pt x="58" y="67"/>
                  </a:cubicBezTo>
                  <a:cubicBezTo>
                    <a:pt x="58" y="59"/>
                    <a:pt x="58" y="59"/>
                    <a:pt x="58" y="59"/>
                  </a:cubicBezTo>
                  <a:cubicBezTo>
                    <a:pt x="54" y="67"/>
                    <a:pt x="45" y="72"/>
                    <a:pt x="34" y="72"/>
                  </a:cubicBezTo>
                  <a:cubicBezTo>
                    <a:pt x="16" y="72"/>
                    <a:pt x="0" y="57"/>
                    <a:pt x="0" y="36"/>
                  </a:cubicBezTo>
                  <a:cubicBezTo>
                    <a:pt x="0" y="15"/>
                    <a:pt x="16" y="0"/>
                    <a:pt x="34" y="0"/>
                  </a:cubicBezTo>
                  <a:close/>
                  <a:moveTo>
                    <a:pt x="36" y="59"/>
                  </a:moveTo>
                  <a:cubicBezTo>
                    <a:pt x="49" y="59"/>
                    <a:pt x="58" y="49"/>
                    <a:pt x="58" y="36"/>
                  </a:cubicBezTo>
                  <a:cubicBezTo>
                    <a:pt x="58" y="23"/>
                    <a:pt x="49" y="13"/>
                    <a:pt x="36" y="13"/>
                  </a:cubicBezTo>
                  <a:cubicBezTo>
                    <a:pt x="23" y="13"/>
                    <a:pt x="14" y="23"/>
                    <a:pt x="14" y="36"/>
                  </a:cubicBezTo>
                  <a:cubicBezTo>
                    <a:pt x="14" y="49"/>
                    <a:pt x="23" y="59"/>
                    <a:pt x="36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96">
              <a:extLst>
                <a:ext uri="{FF2B5EF4-FFF2-40B4-BE49-F238E27FC236}">
                  <a16:creationId xmlns:a16="http://schemas.microsoft.com/office/drawing/2014/main" id="{F065F610-FE2C-4E70-8433-5D8DBD02E95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588" y="3115"/>
              <a:ext cx="26" cy="47"/>
            </a:xfrm>
            <a:custGeom>
              <a:avLst/>
              <a:gdLst>
                <a:gd name="T0" fmla="*/ 12 w 52"/>
                <a:gd name="T1" fmla="*/ 35 h 92"/>
                <a:gd name="T2" fmla="*/ 2 w 52"/>
                <a:gd name="T3" fmla="*/ 35 h 92"/>
                <a:gd name="T4" fmla="*/ 0 w 52"/>
                <a:gd name="T5" fmla="*/ 32 h 92"/>
                <a:gd name="T6" fmla="*/ 0 w 52"/>
                <a:gd name="T7" fmla="*/ 26 h 92"/>
                <a:gd name="T8" fmla="*/ 2 w 52"/>
                <a:gd name="T9" fmla="*/ 23 h 92"/>
                <a:gd name="T10" fmla="*/ 12 w 52"/>
                <a:gd name="T11" fmla="*/ 23 h 92"/>
                <a:gd name="T12" fmla="*/ 12 w 52"/>
                <a:gd name="T13" fmla="*/ 3 h 92"/>
                <a:gd name="T14" fmla="*/ 15 w 52"/>
                <a:gd name="T15" fmla="*/ 0 h 92"/>
                <a:gd name="T16" fmla="*/ 24 w 52"/>
                <a:gd name="T17" fmla="*/ 0 h 92"/>
                <a:gd name="T18" fmla="*/ 26 w 52"/>
                <a:gd name="T19" fmla="*/ 3 h 92"/>
                <a:gd name="T20" fmla="*/ 26 w 52"/>
                <a:gd name="T21" fmla="*/ 23 h 92"/>
                <a:gd name="T22" fmla="*/ 47 w 52"/>
                <a:gd name="T23" fmla="*/ 23 h 92"/>
                <a:gd name="T24" fmla="*/ 50 w 52"/>
                <a:gd name="T25" fmla="*/ 26 h 92"/>
                <a:gd name="T26" fmla="*/ 50 w 52"/>
                <a:gd name="T27" fmla="*/ 32 h 92"/>
                <a:gd name="T28" fmla="*/ 47 w 52"/>
                <a:gd name="T29" fmla="*/ 35 h 92"/>
                <a:gd name="T30" fmla="*/ 26 w 52"/>
                <a:gd name="T31" fmla="*/ 35 h 92"/>
                <a:gd name="T32" fmla="*/ 26 w 52"/>
                <a:gd name="T33" fmla="*/ 69 h 92"/>
                <a:gd name="T34" fmla="*/ 36 w 52"/>
                <a:gd name="T35" fmla="*/ 80 h 92"/>
                <a:gd name="T36" fmla="*/ 43 w 52"/>
                <a:gd name="T37" fmla="*/ 77 h 92"/>
                <a:gd name="T38" fmla="*/ 48 w 52"/>
                <a:gd name="T39" fmla="*/ 78 h 92"/>
                <a:gd name="T40" fmla="*/ 51 w 52"/>
                <a:gd name="T41" fmla="*/ 83 h 92"/>
                <a:gd name="T42" fmla="*/ 51 w 52"/>
                <a:gd name="T43" fmla="*/ 87 h 92"/>
                <a:gd name="T44" fmla="*/ 33 w 52"/>
                <a:gd name="T45" fmla="*/ 92 h 92"/>
                <a:gd name="T46" fmla="*/ 12 w 52"/>
                <a:gd name="T47" fmla="*/ 72 h 92"/>
                <a:gd name="T48" fmla="*/ 12 w 52"/>
                <a:gd name="T49" fmla="*/ 3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2" h="92">
                  <a:moveTo>
                    <a:pt x="12" y="35"/>
                  </a:moveTo>
                  <a:cubicBezTo>
                    <a:pt x="2" y="35"/>
                    <a:pt x="2" y="35"/>
                    <a:pt x="2" y="35"/>
                  </a:cubicBezTo>
                  <a:cubicBezTo>
                    <a:pt x="1" y="35"/>
                    <a:pt x="0" y="33"/>
                    <a:pt x="0" y="32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4"/>
                    <a:pt x="1" y="23"/>
                    <a:pt x="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2" y="1"/>
                    <a:pt x="14" y="0"/>
                    <a:pt x="15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23"/>
                    <a:pt x="50" y="24"/>
                    <a:pt x="50" y="26"/>
                  </a:cubicBezTo>
                  <a:cubicBezTo>
                    <a:pt x="50" y="32"/>
                    <a:pt x="50" y="32"/>
                    <a:pt x="50" y="32"/>
                  </a:cubicBezTo>
                  <a:cubicBezTo>
                    <a:pt x="50" y="33"/>
                    <a:pt x="49" y="35"/>
                    <a:pt x="4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69"/>
                    <a:pt x="26" y="69"/>
                    <a:pt x="26" y="69"/>
                  </a:cubicBezTo>
                  <a:cubicBezTo>
                    <a:pt x="26" y="76"/>
                    <a:pt x="31" y="80"/>
                    <a:pt x="36" y="80"/>
                  </a:cubicBezTo>
                  <a:cubicBezTo>
                    <a:pt x="38" y="80"/>
                    <a:pt x="41" y="79"/>
                    <a:pt x="43" y="77"/>
                  </a:cubicBezTo>
                  <a:cubicBezTo>
                    <a:pt x="45" y="76"/>
                    <a:pt x="47" y="76"/>
                    <a:pt x="48" y="78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2" y="84"/>
                    <a:pt x="52" y="86"/>
                    <a:pt x="51" y="87"/>
                  </a:cubicBezTo>
                  <a:cubicBezTo>
                    <a:pt x="47" y="90"/>
                    <a:pt x="41" y="92"/>
                    <a:pt x="33" y="92"/>
                  </a:cubicBezTo>
                  <a:cubicBezTo>
                    <a:pt x="23" y="92"/>
                    <a:pt x="12" y="86"/>
                    <a:pt x="12" y="72"/>
                  </a:cubicBezTo>
                  <a:lnTo>
                    <a:pt x="12" y="3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97">
              <a:extLst>
                <a:ext uri="{FF2B5EF4-FFF2-40B4-BE49-F238E27FC236}">
                  <a16:creationId xmlns:a16="http://schemas.microsoft.com/office/drawing/2014/main" id="{242B960E-23F4-4A9A-9B83-1FD3A107FCB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16" y="3126"/>
              <a:ext cx="34" cy="37"/>
            </a:xfrm>
            <a:custGeom>
              <a:avLst/>
              <a:gdLst>
                <a:gd name="T0" fmla="*/ 69 w 69"/>
                <a:gd name="T1" fmla="*/ 34 h 72"/>
                <a:gd name="T2" fmla="*/ 69 w 69"/>
                <a:gd name="T3" fmla="*/ 37 h 72"/>
                <a:gd name="T4" fmla="*/ 67 w 69"/>
                <a:gd name="T5" fmla="*/ 40 h 72"/>
                <a:gd name="T6" fmla="*/ 14 w 69"/>
                <a:gd name="T7" fmla="*/ 40 h 72"/>
                <a:gd name="T8" fmla="*/ 36 w 69"/>
                <a:gd name="T9" fmla="*/ 60 h 72"/>
                <a:gd name="T10" fmla="*/ 54 w 69"/>
                <a:gd name="T11" fmla="*/ 51 h 72"/>
                <a:gd name="T12" fmla="*/ 58 w 69"/>
                <a:gd name="T13" fmla="*/ 51 h 72"/>
                <a:gd name="T14" fmla="*/ 64 w 69"/>
                <a:gd name="T15" fmla="*/ 55 h 72"/>
                <a:gd name="T16" fmla="*/ 65 w 69"/>
                <a:gd name="T17" fmla="*/ 59 h 72"/>
                <a:gd name="T18" fmla="*/ 35 w 69"/>
                <a:gd name="T19" fmla="*/ 72 h 72"/>
                <a:gd name="T20" fmla="*/ 0 w 69"/>
                <a:gd name="T21" fmla="*/ 36 h 72"/>
                <a:gd name="T22" fmla="*/ 35 w 69"/>
                <a:gd name="T23" fmla="*/ 0 h 72"/>
                <a:gd name="T24" fmla="*/ 69 w 69"/>
                <a:gd name="T25" fmla="*/ 34 h 72"/>
                <a:gd name="T26" fmla="*/ 35 w 69"/>
                <a:gd name="T27" fmla="*/ 12 h 72"/>
                <a:gd name="T28" fmla="*/ 14 w 69"/>
                <a:gd name="T29" fmla="*/ 30 h 72"/>
                <a:gd name="T30" fmla="*/ 56 w 69"/>
                <a:gd name="T31" fmla="*/ 30 h 72"/>
                <a:gd name="T32" fmla="*/ 35 w 69"/>
                <a:gd name="T33" fmla="*/ 1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9" h="72">
                  <a:moveTo>
                    <a:pt x="69" y="34"/>
                  </a:moveTo>
                  <a:cubicBezTo>
                    <a:pt x="69" y="37"/>
                    <a:pt x="69" y="37"/>
                    <a:pt x="69" y="37"/>
                  </a:cubicBezTo>
                  <a:cubicBezTo>
                    <a:pt x="69" y="38"/>
                    <a:pt x="69" y="40"/>
                    <a:pt x="67" y="40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5" y="52"/>
                    <a:pt x="24" y="60"/>
                    <a:pt x="36" y="60"/>
                  </a:cubicBezTo>
                  <a:cubicBezTo>
                    <a:pt x="44" y="60"/>
                    <a:pt x="50" y="56"/>
                    <a:pt x="54" y="51"/>
                  </a:cubicBezTo>
                  <a:cubicBezTo>
                    <a:pt x="55" y="50"/>
                    <a:pt x="56" y="50"/>
                    <a:pt x="58" y="51"/>
                  </a:cubicBezTo>
                  <a:cubicBezTo>
                    <a:pt x="64" y="55"/>
                    <a:pt x="64" y="55"/>
                    <a:pt x="64" y="55"/>
                  </a:cubicBezTo>
                  <a:cubicBezTo>
                    <a:pt x="66" y="56"/>
                    <a:pt x="65" y="58"/>
                    <a:pt x="65" y="59"/>
                  </a:cubicBezTo>
                  <a:cubicBezTo>
                    <a:pt x="59" y="66"/>
                    <a:pt x="49" y="72"/>
                    <a:pt x="35" y="72"/>
                  </a:cubicBezTo>
                  <a:cubicBezTo>
                    <a:pt x="14" y="72"/>
                    <a:pt x="0" y="57"/>
                    <a:pt x="0" y="36"/>
                  </a:cubicBezTo>
                  <a:cubicBezTo>
                    <a:pt x="0" y="16"/>
                    <a:pt x="14" y="0"/>
                    <a:pt x="35" y="0"/>
                  </a:cubicBezTo>
                  <a:cubicBezTo>
                    <a:pt x="55" y="0"/>
                    <a:pt x="69" y="15"/>
                    <a:pt x="69" y="34"/>
                  </a:cubicBezTo>
                  <a:close/>
                  <a:moveTo>
                    <a:pt x="35" y="12"/>
                  </a:moveTo>
                  <a:cubicBezTo>
                    <a:pt x="24" y="12"/>
                    <a:pt x="16" y="19"/>
                    <a:pt x="14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4" y="19"/>
                    <a:pt x="46" y="12"/>
                    <a:pt x="35" y="12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08374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-logo with affiliate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"/>
          <p:cNvSpPr>
            <a:spLocks/>
          </p:cNvSpPr>
          <p:nvPr userDrawn="1"/>
        </p:nvSpPr>
        <p:spPr bwMode="auto">
          <a:xfrm rot="16200000" flipH="1">
            <a:off x="3393015" y="-3393016"/>
            <a:ext cx="5405970" cy="12192001"/>
          </a:xfrm>
          <a:custGeom>
            <a:avLst/>
            <a:gdLst>
              <a:gd name="T0" fmla="*/ 0 w 5867"/>
              <a:gd name="T1" fmla="*/ 0 h 4320"/>
              <a:gd name="T2" fmla="*/ 0 w 5867"/>
              <a:gd name="T3" fmla="*/ 4320 h 4320"/>
              <a:gd name="T4" fmla="*/ 3187 w 5867"/>
              <a:gd name="T5" fmla="*/ 4320 h 4320"/>
              <a:gd name="T6" fmla="*/ 4630 w 5867"/>
              <a:gd name="T7" fmla="*/ 3063 h 4320"/>
              <a:gd name="T8" fmla="*/ 5669 w 5867"/>
              <a:gd name="T9" fmla="*/ 1003 h 4320"/>
              <a:gd name="T10" fmla="*/ 5867 w 5867"/>
              <a:gd name="T11" fmla="*/ 0 h 4320"/>
              <a:gd name="T12" fmla="*/ 0 w 5867"/>
              <a:gd name="T13" fmla="*/ 0 h 4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867" h="4320">
                <a:moveTo>
                  <a:pt x="0" y="0"/>
                </a:moveTo>
                <a:cubicBezTo>
                  <a:pt x="0" y="4320"/>
                  <a:pt x="0" y="4320"/>
                  <a:pt x="0" y="4320"/>
                </a:cubicBezTo>
                <a:cubicBezTo>
                  <a:pt x="3187" y="4320"/>
                  <a:pt x="3187" y="4320"/>
                  <a:pt x="3187" y="4320"/>
                </a:cubicBezTo>
                <a:cubicBezTo>
                  <a:pt x="3717" y="3993"/>
                  <a:pt x="4197" y="3574"/>
                  <a:pt x="4630" y="3063"/>
                </a:cubicBezTo>
                <a:cubicBezTo>
                  <a:pt x="5097" y="2509"/>
                  <a:pt x="5447" y="1824"/>
                  <a:pt x="5669" y="1003"/>
                </a:cubicBezTo>
                <a:cubicBezTo>
                  <a:pt x="5752" y="692"/>
                  <a:pt x="5818" y="357"/>
                  <a:pt x="58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596" y="436563"/>
            <a:ext cx="9217254" cy="1957846"/>
          </a:xfrm>
        </p:spPr>
        <p:txBody>
          <a:bodyPr anchor="b">
            <a:noAutofit/>
          </a:bodyPr>
          <a:lstStyle>
            <a:lvl1pPr algn="l">
              <a:lnSpc>
                <a:spcPct val="85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596" y="2473324"/>
            <a:ext cx="9217254" cy="1193801"/>
          </a:xfrm>
        </p:spPr>
        <p:txBody>
          <a:bodyPr>
            <a:noAutofit/>
          </a:bodyPr>
          <a:lstStyle>
            <a:lvl1pPr marL="0" indent="0" algn="l">
              <a:lnSpc>
                <a:spcPct val="85000"/>
              </a:lnSpc>
              <a:buNone/>
              <a:defRPr sz="3000" b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631825" y="4039777"/>
            <a:ext cx="5064125" cy="1228725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900" b="1" baseline="0">
                <a:solidFill>
                  <a:schemeClr val="bg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900" b="1"/>
            </a:lvl3pPr>
            <a:lvl4pPr marL="1371600" indent="0">
              <a:buNone/>
              <a:defRPr sz="1900" b="1"/>
            </a:lvl4pPr>
            <a:lvl5pPr marL="1828800" indent="0">
              <a:buNone/>
              <a:defRPr sz="1900" b="1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D52CD19-3A18-432F-AD94-0B592A0FCB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51258" y="4925915"/>
            <a:ext cx="2837208" cy="2008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468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7C2A8-3574-48AF-9B9F-6538CE8877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76059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Graph with doubl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D7C2A8-3574-48AF-9B9F-6538CE887783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631825" y="2017336"/>
            <a:ext cx="9114191" cy="437744"/>
          </a:xfrm>
          <a:solidFill>
            <a:schemeClr val="tx2"/>
          </a:solidFill>
        </p:spPr>
        <p:txBody>
          <a:bodyPr tIns="72000" bIns="0" anchor="ctr" anchorCtr="0">
            <a:noAutofit/>
          </a:bodyPr>
          <a:lstStyle>
            <a:lvl1pPr marL="0" indent="0" algn="ctr"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Table Placeholder 10"/>
          <p:cNvSpPr>
            <a:spLocks noGrp="1"/>
          </p:cNvSpPr>
          <p:nvPr>
            <p:ph type="tbl" sz="quarter" idx="15"/>
          </p:nvPr>
        </p:nvSpPr>
        <p:spPr>
          <a:xfrm>
            <a:off x="631825" y="2455863"/>
            <a:ext cx="9105900" cy="3678237"/>
          </a:xfrm>
        </p:spPr>
        <p:txBody>
          <a:bodyPr/>
          <a:lstStyle/>
          <a:p>
            <a:r>
              <a:rPr lang="en-US" dirty="0"/>
              <a:t>Click icon to add table</a:t>
            </a:r>
            <a:endParaRPr lang="en-IE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6136848" y="6223415"/>
            <a:ext cx="3600877" cy="258936"/>
          </a:xfrm>
        </p:spPr>
        <p:txBody>
          <a:bodyPr tIns="0">
            <a:noAutofit/>
          </a:bodyPr>
          <a:lstStyle>
            <a:lvl1pPr marL="0" indent="0" algn="r">
              <a:buNone/>
              <a:defRPr sz="1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3470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1596" y="1913641"/>
            <a:ext cx="4788000" cy="4263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5816" y="1913641"/>
            <a:ext cx="4788000" cy="4263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7C2A8-3574-48AF-9B9F-6538CE8877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3602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1596" y="1961053"/>
            <a:ext cx="4790969" cy="578717"/>
          </a:xfrm>
        </p:spPr>
        <p:txBody>
          <a:bodyPr bIns="0" anchor="b">
            <a:noAutofit/>
          </a:bodyPr>
          <a:lstStyle>
            <a:lvl1pPr marL="0" indent="0">
              <a:buNone/>
              <a:defRPr sz="21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596" y="2489201"/>
            <a:ext cx="4790969" cy="36677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5816" y="1961053"/>
            <a:ext cx="4810812" cy="578717"/>
          </a:xfrm>
        </p:spPr>
        <p:txBody>
          <a:bodyPr bIns="0" anchor="b">
            <a:noAutofit/>
          </a:bodyPr>
          <a:lstStyle>
            <a:lvl1pPr marL="0" indent="0">
              <a:buNone/>
              <a:defRPr sz="21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5816" y="2489201"/>
            <a:ext cx="4810812" cy="36677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7C2A8-3574-48AF-9B9F-6538CE887783}" type="slidenum">
              <a:rPr lang="en-IE" smtClean="0"/>
              <a:t>‹#›</a:t>
            </a:fld>
            <a:endParaRPr lang="en-IE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53465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7C2A8-3574-48AF-9B9F-6538CE8877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41102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1596" y="577849"/>
            <a:ext cx="4911365" cy="1012599"/>
          </a:xfrm>
        </p:spPr>
        <p:txBody>
          <a:bodyPr/>
          <a:lstStyle/>
          <a:p>
            <a:r>
              <a:rPr lang="en-US" dirty="0"/>
              <a:t>Click to edit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31596" y="1912620"/>
            <a:ext cx="4911365" cy="4229100"/>
          </a:xfrm>
        </p:spPr>
        <p:txBody>
          <a:bodyPr/>
          <a:lstStyle>
            <a:lvl4pPr marL="1371600" indent="0">
              <a:buNone/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7C2A8-3574-48AF-9B9F-6538CE887783}" type="slidenum">
              <a:rPr lang="en-IE" smtClean="0"/>
              <a:t>‹#›</a:t>
            </a:fld>
            <a:endParaRPr lang="en-IE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6213246" y="577850"/>
            <a:ext cx="4908779" cy="5618101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IE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82" t="16649" r="11982" b="16649"/>
          <a:stretch/>
        </p:blipFill>
        <p:spPr>
          <a:xfrm>
            <a:off x="11010807" y="5993607"/>
            <a:ext cx="938306" cy="61824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Straight Connector 11"/>
          <p:cNvCxnSpPr/>
          <p:nvPr userDrawn="1"/>
        </p:nvCxnSpPr>
        <p:spPr>
          <a:xfrm>
            <a:off x="631596" y="466725"/>
            <a:ext cx="4911365" cy="0"/>
          </a:xfrm>
          <a:prstGeom prst="line">
            <a:avLst/>
          </a:prstGeom>
          <a:ln w="25400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2318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 W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597" y="1905001"/>
            <a:ext cx="9115719" cy="4271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93CB-D26C-43B8-8665-9B41C89AF632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8DA70-7779-4ADE-9CD1-CF99EE52C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683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1596" y="577850"/>
            <a:ext cx="10928808" cy="1112838"/>
          </a:xfrm>
          <a:prstGeom prst="rect">
            <a:avLst/>
          </a:prstGeom>
        </p:spPr>
        <p:txBody>
          <a:bodyPr vert="horz" lIns="0" tIns="45720" rIns="0" bIns="45720" rtlCol="0" anchor="t" anchorCtr="0">
            <a:noAutofit/>
          </a:bodyPr>
          <a:lstStyle/>
          <a:p>
            <a:r>
              <a:rPr lang="en-US" dirty="0"/>
              <a:t>Project objectives </a:t>
            </a:r>
            <a:br>
              <a:rPr lang="en-US" dirty="0"/>
            </a:br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1595" y="1801812"/>
            <a:ext cx="9988779" cy="43856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Bullet Tier 1: </a:t>
            </a:r>
            <a:r>
              <a:rPr lang="en-US" dirty="0" err="1"/>
              <a:t>Lorum</a:t>
            </a:r>
            <a:r>
              <a:rPr lang="en-US" dirty="0"/>
              <a:t> Ipsum </a:t>
            </a:r>
            <a:r>
              <a:rPr lang="en-US" dirty="0" err="1"/>
              <a:t>lluptatem</a:t>
            </a:r>
            <a:r>
              <a:rPr lang="en-US" dirty="0"/>
              <a:t> qui </a:t>
            </a:r>
            <a:r>
              <a:rPr lang="en-US" dirty="0" err="1"/>
              <a:t>rectas</a:t>
            </a:r>
            <a:r>
              <a:rPr lang="en-US" dirty="0"/>
              <a:t> event, </a:t>
            </a:r>
            <a:r>
              <a:rPr lang="en-US" dirty="0" err="1"/>
              <a:t>conseni</a:t>
            </a:r>
            <a:r>
              <a:rPr lang="en-US" dirty="0"/>
              <a:t> </a:t>
            </a:r>
            <a:r>
              <a:rPr lang="en-US" dirty="0" err="1"/>
              <a:t>maximi</a:t>
            </a:r>
            <a:r>
              <a:rPr lang="en-US" dirty="0"/>
              <a:t>, quo </a:t>
            </a:r>
            <a:r>
              <a:rPr lang="en-US" dirty="0" err="1"/>
              <a:t>iur</a:t>
            </a:r>
            <a:r>
              <a:rPr lang="en-US" dirty="0"/>
              <a:t> </a:t>
            </a:r>
            <a:r>
              <a:rPr lang="en-US" dirty="0" err="1"/>
              <a:t>suntionse</a:t>
            </a:r>
            <a:r>
              <a:rPr lang="en-US" dirty="0"/>
              <a:t> </a:t>
            </a:r>
            <a:r>
              <a:rPr lang="en-US" dirty="0" err="1"/>
              <a:t>pos</a:t>
            </a:r>
            <a:r>
              <a:rPr lang="en-US" dirty="0"/>
              <a:t> estrum</a:t>
            </a:r>
          </a:p>
          <a:p>
            <a:pPr lvl="0"/>
            <a:r>
              <a:rPr lang="en-US" dirty="0"/>
              <a:t>Bullet Tier 1: </a:t>
            </a:r>
            <a:r>
              <a:rPr lang="en-US" dirty="0" err="1"/>
              <a:t>Lorum</a:t>
            </a:r>
            <a:r>
              <a:rPr lang="en-US" dirty="0"/>
              <a:t> Ipsum </a:t>
            </a:r>
            <a:r>
              <a:rPr lang="en-US" dirty="0" err="1"/>
              <a:t>lluptatem</a:t>
            </a:r>
            <a:r>
              <a:rPr lang="en-US" dirty="0"/>
              <a:t> qui </a:t>
            </a:r>
            <a:r>
              <a:rPr lang="en-US" dirty="0" err="1"/>
              <a:t>rectas</a:t>
            </a:r>
            <a:r>
              <a:rPr lang="en-US" dirty="0"/>
              <a:t> event, </a:t>
            </a:r>
            <a:r>
              <a:rPr lang="en-US" dirty="0" err="1"/>
              <a:t>conseni</a:t>
            </a:r>
            <a:r>
              <a:rPr lang="en-US" dirty="0"/>
              <a:t> </a:t>
            </a:r>
            <a:r>
              <a:rPr lang="en-US" dirty="0" err="1"/>
              <a:t>maximi</a:t>
            </a:r>
            <a:r>
              <a:rPr lang="en-US" dirty="0"/>
              <a:t>, quo </a:t>
            </a:r>
            <a:r>
              <a:rPr lang="en-US" dirty="0" err="1"/>
              <a:t>iur</a:t>
            </a:r>
            <a:r>
              <a:rPr lang="en-US" dirty="0"/>
              <a:t> </a:t>
            </a:r>
            <a:r>
              <a:rPr lang="en-US" dirty="0" err="1"/>
              <a:t>suntionse</a:t>
            </a:r>
            <a:r>
              <a:rPr lang="en-US" dirty="0"/>
              <a:t> </a:t>
            </a:r>
            <a:r>
              <a:rPr lang="en-US" dirty="0" err="1"/>
              <a:t>pos</a:t>
            </a:r>
            <a:r>
              <a:rPr lang="en-US" dirty="0"/>
              <a:t> estrum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299789"/>
            <a:ext cx="6315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66D7C2A8-3574-48AF-9B9F-6538CE887783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82" t="16649" r="11982" b="16649"/>
          <a:stretch/>
        </p:blipFill>
        <p:spPr>
          <a:xfrm>
            <a:off x="11010807" y="5993607"/>
            <a:ext cx="938306" cy="61824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" name="Straight Connector 9"/>
          <p:cNvCxnSpPr/>
          <p:nvPr userDrawn="1"/>
        </p:nvCxnSpPr>
        <p:spPr>
          <a:xfrm>
            <a:off x="631596" y="466725"/>
            <a:ext cx="10928808" cy="0"/>
          </a:xfrm>
          <a:prstGeom prst="line">
            <a:avLst/>
          </a:prstGeom>
          <a:ln w="25400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1886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9" r:id="rId2"/>
    <p:sldLayoutId id="2147483691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701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442913" indent="-198438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Calibri" panose="020F0502020204030204" pitchFamily="34" charset="0"/>
        <a:buChar char="›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663575" indent="-212725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Calibri" panose="020F050202020403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who.int/infection-prevention/tools/hand-hygiene/en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CB232-CC87-4DA7-B9E3-42D1539A02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0783" y="828448"/>
            <a:ext cx="10981285" cy="1957846"/>
          </a:xfrm>
        </p:spPr>
        <p:txBody>
          <a:bodyPr/>
          <a:lstStyle/>
          <a:p>
            <a:pPr algn="ctr"/>
            <a:r>
              <a:rPr lang="en-US" altLang="en-US" dirty="0"/>
              <a:t> WELCOME TO IPC/WASH TRAINING SESSIONS</a:t>
            </a:r>
            <a:br>
              <a:rPr lang="en-US" altLang="en-US" dirty="0"/>
            </a:br>
            <a:br>
              <a:rPr lang="en-US" altLang="en-US" dirty="0"/>
            </a:br>
            <a:r>
              <a:rPr lang="en-US" altLang="en-US" dirty="0"/>
              <a:t>Session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975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13014" y="0"/>
            <a:ext cx="10515600" cy="60089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Prerequisite for hand hygiene in clinical setting </a:t>
            </a:r>
            <a:br>
              <a:rPr lang="en-US" b="1" dirty="0"/>
            </a:b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587829" y="1397726"/>
            <a:ext cx="10765971" cy="4779237"/>
          </a:xfrm>
        </p:spPr>
        <p:txBody>
          <a:bodyPr/>
          <a:lstStyle/>
          <a:p>
            <a:pPr marL="285750" indent="-285750" algn="just"/>
            <a:r>
              <a:rPr lang="en-US" dirty="0"/>
              <a:t>Keep nails short and pay attention to them when washing your hands – most microbes on hands come from beneath the fingernails.</a:t>
            </a:r>
          </a:p>
          <a:p>
            <a:pPr marL="285750" indent="-285750" algn="just"/>
            <a:r>
              <a:rPr lang="en-US" dirty="0"/>
              <a:t>Do not wear artificial nails or nail polish</a:t>
            </a:r>
          </a:p>
          <a:p>
            <a:pPr marL="285750" indent="-285750" algn="just"/>
            <a:r>
              <a:rPr lang="en-US" dirty="0"/>
              <a:t>Remove all jewelry (rings, watches, bracelets).</a:t>
            </a:r>
          </a:p>
          <a:p>
            <a:pPr marL="285750" indent="-285750" algn="just"/>
            <a:r>
              <a:rPr lang="en-US" dirty="0"/>
              <a:t>Wash hands and arms with a non-medicated soap before entering the operating theatre area </a:t>
            </a:r>
          </a:p>
          <a:p>
            <a:pPr marL="285750" indent="-285750" algn="just"/>
            <a:r>
              <a:rPr lang="en-US" dirty="0"/>
              <a:t>Clean subungual areas with a nail file. </a:t>
            </a:r>
          </a:p>
          <a:p>
            <a:pPr marL="285750" indent="-285750" algn="just"/>
            <a:r>
              <a:rPr lang="en-US" dirty="0"/>
              <a:t> Functional Hand washing station: with preferably liquid soap and water available.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46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7970"/>
          <a:stretch/>
        </p:blipFill>
        <p:spPr>
          <a:xfrm>
            <a:off x="91440" y="587829"/>
            <a:ext cx="8477794" cy="617873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8778241" y="1195978"/>
            <a:ext cx="34137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latin typeface="Cambria-BoldItalic"/>
              </a:rPr>
              <a:t>Note:</a:t>
            </a:r>
          </a:p>
          <a:p>
            <a:r>
              <a:rPr lang="en-US" dirty="0">
                <a:latin typeface="Wingdings-Regular"/>
              </a:rPr>
              <a:t> </a:t>
            </a:r>
            <a:r>
              <a:rPr lang="en-US" b="1" i="1" dirty="0">
                <a:latin typeface="Cambria-BoldItalic"/>
              </a:rPr>
              <a:t>Each step to be done five times</a:t>
            </a:r>
          </a:p>
          <a:p>
            <a:endParaRPr lang="en-US" b="1" i="1" dirty="0">
              <a:latin typeface="Cambria-BoldItalic"/>
            </a:endParaRPr>
          </a:p>
          <a:p>
            <a:r>
              <a:rPr lang="en-US" dirty="0">
                <a:latin typeface="Wingdings-Regular"/>
              </a:rPr>
              <a:t> </a:t>
            </a:r>
            <a:r>
              <a:rPr lang="en-US" b="1" i="1" dirty="0">
                <a:latin typeface="Cambria-BoldItalic"/>
              </a:rPr>
              <a:t>Nails should be cut and hands should be without jewelry for best results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778241" y="5843230"/>
            <a:ext cx="32678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ambria" panose="02040503050406030204" pitchFamily="18" charset="0"/>
              </a:rPr>
              <a:t>Source - WHO Guidelines on Hand Hygiene in Healthcare</a:t>
            </a:r>
            <a:endParaRPr lang="en-US" dirty="0"/>
          </a:p>
        </p:txBody>
      </p:sp>
      <p:sp>
        <p:nvSpPr>
          <p:cNvPr id="7" name="object 3"/>
          <p:cNvSpPr txBox="1">
            <a:spLocks noGrp="1"/>
          </p:cNvSpPr>
          <p:nvPr>
            <p:ph type="title"/>
          </p:nvPr>
        </p:nvSpPr>
        <p:spPr>
          <a:xfrm>
            <a:off x="1590231" y="0"/>
            <a:ext cx="8215620" cy="55182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0" tIns="45720" rIns="0" bIns="45720" rtlCol="0" anchor="t" anchorCtr="0">
            <a:noAutofit/>
          </a:bodyPr>
          <a:lstStyle/>
          <a:p>
            <a:r>
              <a:rPr sz="3600" b="1" dirty="0">
                <a:latin typeface="+mn-lt"/>
              </a:rPr>
              <a:t>Hand </a:t>
            </a:r>
            <a:r>
              <a:rPr lang="en-US" sz="3600" b="1" dirty="0">
                <a:latin typeface="+mn-lt"/>
              </a:rPr>
              <a:t>Wash Using Soap and Water</a:t>
            </a:r>
            <a:endParaRPr sz="36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33891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1" y="0"/>
            <a:ext cx="8804366" cy="700567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9659983" y="5843230"/>
            <a:ext cx="23861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ambria" panose="02040503050406030204" pitchFamily="18" charset="0"/>
              </a:rPr>
              <a:t>Source - WHO Guidelines on Hand Hygiene in Healthcare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514115" y="1195978"/>
            <a:ext cx="267788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latin typeface="Cambria-BoldItalic"/>
              </a:rPr>
              <a:t>Note:</a:t>
            </a:r>
          </a:p>
          <a:p>
            <a:r>
              <a:rPr lang="en-US" dirty="0">
                <a:latin typeface="Wingdings-Regular"/>
              </a:rPr>
              <a:t> </a:t>
            </a:r>
            <a:r>
              <a:rPr lang="en-US" b="1" i="1" dirty="0">
                <a:latin typeface="Cambria-BoldItalic"/>
              </a:rPr>
              <a:t>Each step to be done five times</a:t>
            </a:r>
          </a:p>
          <a:p>
            <a:endParaRPr lang="en-US" b="1" i="1" dirty="0">
              <a:latin typeface="Cambria-BoldItalic"/>
            </a:endParaRPr>
          </a:p>
          <a:p>
            <a:r>
              <a:rPr lang="en-US" dirty="0">
                <a:latin typeface="Wingdings-Regular"/>
              </a:rPr>
              <a:t> </a:t>
            </a:r>
            <a:r>
              <a:rPr lang="en-US" b="1" i="1" dirty="0">
                <a:latin typeface="Cambria-BoldItalic"/>
              </a:rPr>
              <a:t>Nails should be cut and hands should be without </a:t>
            </a:r>
            <a:r>
              <a:rPr lang="en-US" b="1" i="1" dirty="0" err="1">
                <a:latin typeface="Cambria-BoldItalic"/>
              </a:rPr>
              <a:t>jewellery</a:t>
            </a:r>
            <a:r>
              <a:rPr lang="en-US" b="1" i="1" dirty="0">
                <a:latin typeface="Cambria-BoldItalic"/>
              </a:rPr>
              <a:t> for best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3938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618" y="365126"/>
            <a:ext cx="10841182" cy="687820"/>
          </a:xfrm>
        </p:spPr>
        <p:txBody>
          <a:bodyPr>
            <a:normAutofit/>
          </a:bodyPr>
          <a:lstStyle/>
          <a:p>
            <a:r>
              <a:rPr lang="en-US" dirty="0"/>
              <a:t>Recap of the sessions 2 and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618" y="1357745"/>
            <a:ext cx="10841182" cy="481921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1: Steps of hand hygiene</a:t>
            </a:r>
          </a:p>
          <a:p>
            <a:pPr marL="0" indent="0">
              <a:buNone/>
            </a:pPr>
            <a:r>
              <a:rPr lang="en-US" dirty="0"/>
              <a:t>2: When to perform hand wash</a:t>
            </a:r>
          </a:p>
          <a:p>
            <a:pPr marL="0" indent="0">
              <a:buNone/>
            </a:pPr>
            <a:r>
              <a:rPr lang="en-US" dirty="0"/>
              <a:t>3: When ABHR can be done?</a:t>
            </a:r>
          </a:p>
          <a:p>
            <a:pPr marL="0" indent="0">
              <a:buNone/>
            </a:pPr>
            <a:r>
              <a:rPr lang="en-US" dirty="0"/>
              <a:t>4: Sequence of donning PPE?</a:t>
            </a:r>
          </a:p>
          <a:p>
            <a:pPr marL="0" indent="0">
              <a:buNone/>
            </a:pPr>
            <a:r>
              <a:rPr lang="en-US" dirty="0"/>
              <a:t>6: Sequence of doffing PPE?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847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Practices Hand washing steps using the video and job aids</a:t>
            </a:r>
          </a:p>
          <a:p>
            <a:r>
              <a:rPr lang="en-US" dirty="0"/>
              <a:t> Practice steps of wearing and removing gloves using video and job aids</a:t>
            </a:r>
          </a:p>
          <a:p>
            <a:r>
              <a:rPr lang="en-US" dirty="0"/>
              <a:t> Revise sequence of donning &amp; doffing PPE</a:t>
            </a:r>
          </a:p>
        </p:txBody>
      </p:sp>
    </p:spTree>
    <p:extLst>
      <p:ext uri="{BB962C8B-B14F-4D97-AF65-F5344CB8AC3E}">
        <p14:creationId xmlns:p14="http://schemas.microsoft.com/office/powerpoint/2010/main" val="3658567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 Day 1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309" y="1856509"/>
            <a:ext cx="9110007" cy="43204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 How many standard precautions are there?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78713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609" y="534942"/>
            <a:ext cx="10515600" cy="888909"/>
          </a:xfrm>
        </p:spPr>
        <p:txBody>
          <a:bodyPr/>
          <a:lstStyle/>
          <a:p>
            <a:r>
              <a:rPr lang="en-US" dirty="0"/>
              <a:t>Session Objectives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7271"/>
            <a:ext cx="10342418" cy="44657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In this session 2 standard precautions will be covered</a:t>
            </a:r>
          </a:p>
          <a:p>
            <a:pPr marL="0" indent="0">
              <a:buNone/>
            </a:pPr>
            <a:r>
              <a:rPr lang="en-US" sz="2400" dirty="0"/>
              <a:t>   1. Hand hygiene</a:t>
            </a:r>
          </a:p>
          <a:p>
            <a:endParaRPr lang="en-US" sz="2400" dirty="0"/>
          </a:p>
          <a:p>
            <a:r>
              <a:rPr lang="en-US" sz="2400" dirty="0"/>
              <a:t>To understand the importance of hand hygiene</a:t>
            </a:r>
          </a:p>
          <a:p>
            <a:r>
              <a:rPr lang="en-US" sz="2400" dirty="0"/>
              <a:t> To learn when and how to perform hand hygiene</a:t>
            </a:r>
          </a:p>
          <a:p>
            <a:r>
              <a:rPr lang="en-US" sz="2400" dirty="0"/>
              <a:t> To understand what is PPE</a:t>
            </a:r>
          </a:p>
          <a:p>
            <a:r>
              <a:rPr lang="en-US" sz="2400" dirty="0"/>
              <a:t> To learn correct procedure of wearing and removing gloves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59444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99985" y="43673"/>
            <a:ext cx="8227218" cy="473722"/>
          </a:xfrm>
          <a:prstGeom prst="rect">
            <a:avLst/>
          </a:prstGeom>
        </p:spPr>
        <p:txBody>
          <a:bodyPr vert="horz" lIns="0" tIns="45720" rIns="0" bIns="45720" rtlCol="0" anchor="t" anchorCtr="0">
            <a:noAutofit/>
          </a:bodyPr>
          <a:lstStyle/>
          <a:p>
            <a:pPr algn="ctr"/>
            <a:r>
              <a:rPr lang="en-US" sz="3600" b="1" dirty="0">
                <a:latin typeface="+mn-lt"/>
              </a:rPr>
              <a:t>Why </a:t>
            </a:r>
            <a:r>
              <a:rPr sz="3600" b="1" dirty="0">
                <a:latin typeface="+mn-lt"/>
              </a:rPr>
              <a:t>Hand Hygiene</a:t>
            </a:r>
            <a:r>
              <a:rPr lang="en-US" sz="3600" b="1" dirty="0">
                <a:latin typeface="+mn-lt"/>
              </a:rPr>
              <a:t>?</a:t>
            </a:r>
            <a:endParaRPr sz="3600" b="1" dirty="0">
              <a:latin typeface="+mn-l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8195" y="938937"/>
            <a:ext cx="11756572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7176" marR="3810" indent="-257651">
              <a:buFont typeface="Arial"/>
              <a:buChar char="•"/>
              <a:tabLst>
                <a:tab pos="269081" algn="l"/>
              </a:tabLst>
            </a:pP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spc="-11" dirty="0">
                <a:cs typeface="Calibri"/>
              </a:rPr>
              <a:t>O</a:t>
            </a:r>
            <a:r>
              <a:rPr lang="en-US" sz="2800" spc="-26" dirty="0">
                <a:cs typeface="Calibri"/>
              </a:rPr>
              <a:t>u</a:t>
            </a:r>
            <a:r>
              <a:rPr lang="en-US" sz="2800" dirty="0">
                <a:cs typeface="Calibri"/>
              </a:rPr>
              <a:t>r</a:t>
            </a:r>
            <a:r>
              <a:rPr lang="en-US" sz="2800" spc="53" dirty="0">
                <a:cs typeface="Calibri"/>
              </a:rPr>
              <a:t> </a:t>
            </a:r>
            <a:r>
              <a:rPr lang="en-US" sz="2800" spc="-26" dirty="0">
                <a:cs typeface="Calibri"/>
              </a:rPr>
              <a:t>h</a:t>
            </a:r>
            <a:r>
              <a:rPr lang="en-US" sz="2800" spc="8" dirty="0">
                <a:cs typeface="Calibri"/>
              </a:rPr>
              <a:t>a</a:t>
            </a:r>
            <a:r>
              <a:rPr lang="en-US" sz="2800" spc="-26" dirty="0">
                <a:cs typeface="Calibri"/>
              </a:rPr>
              <a:t>nd</a:t>
            </a:r>
            <a:r>
              <a:rPr lang="en-US" sz="2800" dirty="0">
                <a:cs typeface="Calibri"/>
              </a:rPr>
              <a:t>s</a:t>
            </a:r>
            <a:r>
              <a:rPr lang="en-US" sz="2800" spc="90" dirty="0">
                <a:cs typeface="Calibri"/>
              </a:rPr>
              <a:t> </a:t>
            </a:r>
            <a:r>
              <a:rPr lang="en-US" sz="2800" spc="8" dirty="0">
                <a:cs typeface="Calibri"/>
              </a:rPr>
              <a:t>a</a:t>
            </a:r>
            <a:r>
              <a:rPr lang="en-US" sz="2800" spc="-15" dirty="0">
                <a:cs typeface="Calibri"/>
              </a:rPr>
              <a:t>r</a:t>
            </a:r>
            <a:r>
              <a:rPr lang="en-US" sz="2800" dirty="0">
                <a:cs typeface="Calibri"/>
              </a:rPr>
              <a:t>e</a:t>
            </a:r>
            <a:r>
              <a:rPr lang="en-US" sz="2800" spc="-79" dirty="0">
                <a:cs typeface="Calibri"/>
              </a:rPr>
              <a:t> </a:t>
            </a:r>
            <a:r>
              <a:rPr lang="en-US" sz="2800" spc="-34" dirty="0">
                <a:cs typeface="Calibri"/>
              </a:rPr>
              <a:t>o</a:t>
            </a:r>
            <a:r>
              <a:rPr lang="en-US" sz="2800" spc="-26" dirty="0">
                <a:cs typeface="Calibri"/>
              </a:rPr>
              <a:t>u</a:t>
            </a:r>
            <a:r>
              <a:rPr lang="en-US" sz="2800" dirty="0">
                <a:cs typeface="Calibri"/>
              </a:rPr>
              <a:t>r</a:t>
            </a:r>
            <a:r>
              <a:rPr lang="en-US" sz="2800" spc="49" dirty="0">
                <a:cs typeface="Calibri"/>
              </a:rPr>
              <a:t> </a:t>
            </a:r>
            <a:r>
              <a:rPr lang="en-US" sz="2800" dirty="0">
                <a:cs typeface="Calibri"/>
              </a:rPr>
              <a:t>m</a:t>
            </a:r>
            <a:r>
              <a:rPr lang="en-US" sz="2800" spc="8" dirty="0">
                <a:cs typeface="Calibri"/>
              </a:rPr>
              <a:t>a</a:t>
            </a:r>
            <a:r>
              <a:rPr lang="en-US" sz="2800" dirty="0">
                <a:cs typeface="Calibri"/>
              </a:rPr>
              <a:t>in</a:t>
            </a:r>
            <a:r>
              <a:rPr lang="en-US" sz="2800" spc="-30" dirty="0">
                <a:cs typeface="Calibri"/>
              </a:rPr>
              <a:t> </a:t>
            </a:r>
            <a:r>
              <a:rPr lang="en-US" sz="2800" spc="15" dirty="0">
                <a:cs typeface="Calibri"/>
              </a:rPr>
              <a:t>t</a:t>
            </a:r>
            <a:r>
              <a:rPr lang="en-US" sz="2800" spc="-34" dirty="0">
                <a:cs typeface="Calibri"/>
              </a:rPr>
              <a:t>oo</a:t>
            </a:r>
            <a:r>
              <a:rPr lang="en-US" sz="2800" dirty="0">
                <a:cs typeface="Calibri"/>
              </a:rPr>
              <a:t>l</a:t>
            </a:r>
            <a:r>
              <a:rPr lang="en-US" sz="2800" spc="19" dirty="0">
                <a:cs typeface="Calibri"/>
              </a:rPr>
              <a:t> </a:t>
            </a:r>
            <a:r>
              <a:rPr lang="en-US" sz="2800" spc="-41" dirty="0">
                <a:cs typeface="Calibri"/>
              </a:rPr>
              <a:t>f</a:t>
            </a:r>
            <a:r>
              <a:rPr lang="en-US" sz="2800" spc="-30" dirty="0">
                <a:cs typeface="Calibri"/>
              </a:rPr>
              <a:t>o</a:t>
            </a:r>
            <a:r>
              <a:rPr lang="en-US" sz="2800" dirty="0">
                <a:cs typeface="Calibri"/>
              </a:rPr>
              <a:t>r</a:t>
            </a:r>
            <a:r>
              <a:rPr lang="en-US" sz="2800" spc="-8" dirty="0">
                <a:cs typeface="Calibri"/>
              </a:rPr>
              <a:t> </a:t>
            </a:r>
            <a:r>
              <a:rPr lang="en-US" sz="2800" dirty="0">
                <a:cs typeface="Calibri"/>
              </a:rPr>
              <a:t>w</a:t>
            </a:r>
            <a:r>
              <a:rPr lang="en-US" sz="2800" spc="-38" dirty="0">
                <a:cs typeface="Calibri"/>
              </a:rPr>
              <a:t>o</a:t>
            </a:r>
            <a:r>
              <a:rPr lang="en-US" sz="2800" spc="-15" dirty="0">
                <a:cs typeface="Calibri"/>
              </a:rPr>
              <a:t>r</a:t>
            </a:r>
            <a:r>
              <a:rPr lang="en-US" sz="2800" dirty="0">
                <a:cs typeface="Calibri"/>
              </a:rPr>
              <a:t>k</a:t>
            </a:r>
            <a:r>
              <a:rPr lang="en-US" sz="2800" spc="4" dirty="0">
                <a:cs typeface="Calibri"/>
              </a:rPr>
              <a:t> </a:t>
            </a:r>
            <a:r>
              <a:rPr lang="en-US" sz="2800" spc="8" dirty="0">
                <a:cs typeface="Calibri"/>
              </a:rPr>
              <a:t>a</a:t>
            </a:r>
            <a:r>
              <a:rPr lang="en-US" sz="2800" dirty="0">
                <a:cs typeface="Calibri"/>
              </a:rPr>
              <a:t>s</a:t>
            </a:r>
            <a:r>
              <a:rPr lang="en-US" sz="2800" spc="15" dirty="0">
                <a:cs typeface="Calibri"/>
              </a:rPr>
              <a:t> </a:t>
            </a:r>
            <a:r>
              <a:rPr lang="en-US" sz="2800" spc="-23" dirty="0">
                <a:cs typeface="Calibri"/>
              </a:rPr>
              <a:t>h</a:t>
            </a:r>
            <a:r>
              <a:rPr lang="en-US" sz="2800" spc="-30" dirty="0">
                <a:cs typeface="Calibri"/>
              </a:rPr>
              <a:t>e</a:t>
            </a:r>
            <a:r>
              <a:rPr lang="en-US" sz="2800" spc="8" dirty="0">
                <a:cs typeface="Calibri"/>
              </a:rPr>
              <a:t>a</a:t>
            </a:r>
            <a:r>
              <a:rPr lang="en-US" sz="2800" dirty="0">
                <a:cs typeface="Calibri"/>
              </a:rPr>
              <a:t>l</a:t>
            </a:r>
            <a:r>
              <a:rPr lang="en-US" sz="2800" spc="8" dirty="0">
                <a:cs typeface="Calibri"/>
              </a:rPr>
              <a:t>t</a:t>
            </a:r>
            <a:r>
              <a:rPr lang="en-US" sz="2800" dirty="0">
                <a:cs typeface="Calibri"/>
              </a:rPr>
              <a:t>h </a:t>
            </a:r>
            <a:r>
              <a:rPr lang="en-US" sz="2800" spc="8" dirty="0">
                <a:cs typeface="Calibri"/>
              </a:rPr>
              <a:t>c</a:t>
            </a:r>
            <a:r>
              <a:rPr lang="en-US" sz="2800" spc="11" dirty="0">
                <a:cs typeface="Calibri"/>
              </a:rPr>
              <a:t>a</a:t>
            </a:r>
            <a:r>
              <a:rPr lang="en-US" sz="2800" spc="-15" dirty="0">
                <a:cs typeface="Calibri"/>
              </a:rPr>
              <a:t>r</a:t>
            </a:r>
            <a:r>
              <a:rPr lang="en-US" sz="2800" dirty="0">
                <a:cs typeface="Calibri"/>
              </a:rPr>
              <a:t>e</a:t>
            </a:r>
            <a:r>
              <a:rPr lang="en-US" sz="2800" spc="-83" dirty="0">
                <a:cs typeface="Calibri"/>
              </a:rPr>
              <a:t> </a:t>
            </a:r>
            <a:r>
              <a:rPr lang="en-US" sz="2800" dirty="0">
                <a:cs typeface="Calibri"/>
              </a:rPr>
              <a:t>w</a:t>
            </a:r>
            <a:r>
              <a:rPr lang="en-US" sz="2800" spc="-34" dirty="0">
                <a:cs typeface="Calibri"/>
              </a:rPr>
              <a:t>o</a:t>
            </a:r>
            <a:r>
              <a:rPr lang="en-US" sz="2800" spc="-15" dirty="0">
                <a:cs typeface="Calibri"/>
              </a:rPr>
              <a:t>r</a:t>
            </a:r>
            <a:r>
              <a:rPr lang="en-US" sz="2800" spc="-56" dirty="0">
                <a:cs typeface="Calibri"/>
              </a:rPr>
              <a:t>k</a:t>
            </a:r>
            <a:r>
              <a:rPr lang="en-US" sz="2800" spc="-26" dirty="0">
                <a:cs typeface="Calibri"/>
              </a:rPr>
              <a:t>e</a:t>
            </a:r>
            <a:r>
              <a:rPr lang="en-US" sz="2800" spc="-75" dirty="0">
                <a:cs typeface="Calibri"/>
              </a:rPr>
              <a:t>r</a:t>
            </a:r>
            <a:r>
              <a:rPr lang="en-US" sz="2800" spc="11" dirty="0">
                <a:cs typeface="Calibri"/>
              </a:rPr>
              <a:t>s</a:t>
            </a:r>
            <a:r>
              <a:rPr lang="en-US" sz="2800" dirty="0">
                <a:cs typeface="Calibri"/>
              </a:rPr>
              <a:t>-</a:t>
            </a:r>
            <a:r>
              <a:rPr lang="en-US" sz="2800" spc="-98" dirty="0">
                <a:cs typeface="Calibri"/>
              </a:rPr>
              <a:t> </a:t>
            </a:r>
            <a:r>
              <a:rPr lang="en-US" sz="2800" spc="8" dirty="0">
                <a:cs typeface="Calibri"/>
              </a:rPr>
              <a:t>a</a:t>
            </a:r>
            <a:r>
              <a:rPr lang="en-US" sz="2800" spc="-26" dirty="0">
                <a:cs typeface="Calibri"/>
              </a:rPr>
              <a:t>n</a:t>
            </a:r>
            <a:r>
              <a:rPr lang="en-US" sz="2800" dirty="0">
                <a:cs typeface="Calibri"/>
              </a:rPr>
              <a:t>d </a:t>
            </a:r>
            <a:r>
              <a:rPr lang="en-US" sz="2800" spc="11" dirty="0">
                <a:cs typeface="Calibri"/>
              </a:rPr>
              <a:t>t</a:t>
            </a:r>
            <a:r>
              <a:rPr lang="en-US" sz="2800" spc="-23" dirty="0">
                <a:cs typeface="Calibri"/>
              </a:rPr>
              <a:t>h</a:t>
            </a:r>
            <a:r>
              <a:rPr lang="en-US" sz="2800" spc="-26" dirty="0">
                <a:cs typeface="Calibri"/>
              </a:rPr>
              <a:t>e</a:t>
            </a:r>
            <a:r>
              <a:rPr lang="en-US" sz="2800" dirty="0">
                <a:cs typeface="Calibri"/>
              </a:rPr>
              <a:t>y</a:t>
            </a:r>
            <a:r>
              <a:rPr lang="en-US" sz="2800" spc="15" dirty="0">
                <a:cs typeface="Calibri"/>
              </a:rPr>
              <a:t> </a:t>
            </a:r>
            <a:r>
              <a:rPr lang="en-US" sz="2800" spc="11" dirty="0">
                <a:cs typeface="Calibri"/>
              </a:rPr>
              <a:t>a</a:t>
            </a:r>
            <a:r>
              <a:rPr lang="en-US" sz="2800" spc="-23" dirty="0">
                <a:cs typeface="Calibri"/>
              </a:rPr>
              <a:t>r</a:t>
            </a:r>
            <a:r>
              <a:rPr lang="en-US" sz="2800" dirty="0">
                <a:cs typeface="Calibri"/>
              </a:rPr>
              <a:t>e</a:t>
            </a:r>
            <a:r>
              <a:rPr lang="en-US" sz="2800" spc="-79" dirty="0">
                <a:cs typeface="Calibri"/>
              </a:rPr>
              <a:t> </a:t>
            </a:r>
            <a:r>
              <a:rPr lang="en-US" sz="2800" spc="11" dirty="0">
                <a:cs typeface="Calibri"/>
              </a:rPr>
              <a:t>t</a:t>
            </a:r>
            <a:r>
              <a:rPr lang="en-US" sz="2800" spc="-26" dirty="0">
                <a:cs typeface="Calibri"/>
              </a:rPr>
              <a:t>h</a:t>
            </a:r>
            <a:r>
              <a:rPr lang="en-US" sz="2800" dirty="0">
                <a:cs typeface="Calibri"/>
              </a:rPr>
              <a:t>e</a:t>
            </a:r>
            <a:r>
              <a:rPr lang="en-US" sz="2800" spc="41" dirty="0">
                <a:cs typeface="Calibri"/>
              </a:rPr>
              <a:t> </a:t>
            </a:r>
            <a:r>
              <a:rPr lang="en-US" sz="2800" spc="-127" dirty="0">
                <a:cs typeface="Calibri"/>
              </a:rPr>
              <a:t>k</a:t>
            </a:r>
            <a:r>
              <a:rPr lang="en-US" sz="2800" spc="-86" dirty="0">
                <a:cs typeface="Calibri"/>
              </a:rPr>
              <a:t>e</a:t>
            </a:r>
            <a:r>
              <a:rPr lang="en-US" sz="2800" dirty="0">
                <a:cs typeface="Calibri"/>
              </a:rPr>
              <a:t>y</a:t>
            </a:r>
            <a:r>
              <a:rPr lang="en-US" sz="2800" spc="15" dirty="0">
                <a:cs typeface="Calibri"/>
              </a:rPr>
              <a:t> </a:t>
            </a:r>
            <a:r>
              <a:rPr lang="en-US" sz="2800" dirty="0">
                <a:cs typeface="Calibri"/>
              </a:rPr>
              <a:t>li</a:t>
            </a:r>
            <a:r>
              <a:rPr lang="en-US" sz="2800" spc="-26" dirty="0">
                <a:cs typeface="Calibri"/>
              </a:rPr>
              <a:t>n</a:t>
            </a:r>
            <a:r>
              <a:rPr lang="en-US" sz="2800" spc="-11" dirty="0">
                <a:cs typeface="Calibri"/>
              </a:rPr>
              <a:t>k</a:t>
            </a:r>
            <a:r>
              <a:rPr lang="en-US" sz="2800" spc="68" dirty="0">
                <a:cs typeface="Calibri"/>
              </a:rPr>
              <a:t> </a:t>
            </a:r>
            <a:r>
              <a:rPr lang="en-US" sz="2800" spc="-4" dirty="0">
                <a:cs typeface="Calibri"/>
              </a:rPr>
              <a:t>i</a:t>
            </a:r>
            <a:r>
              <a:rPr lang="en-US" sz="2800" dirty="0">
                <a:cs typeface="Calibri"/>
              </a:rPr>
              <a:t>n</a:t>
            </a:r>
            <a:r>
              <a:rPr lang="en-US" sz="2800" spc="-19" dirty="0">
                <a:cs typeface="Calibri"/>
              </a:rPr>
              <a:t> </a:t>
            </a:r>
            <a:r>
              <a:rPr lang="en-US" sz="2800" spc="11" dirty="0">
                <a:cs typeface="Calibri"/>
              </a:rPr>
              <a:t>t</a:t>
            </a:r>
            <a:r>
              <a:rPr lang="en-US" sz="2800" spc="-26" dirty="0">
                <a:cs typeface="Calibri"/>
              </a:rPr>
              <a:t>h</a:t>
            </a:r>
            <a:r>
              <a:rPr lang="en-US" sz="2800" dirty="0">
                <a:cs typeface="Calibri"/>
              </a:rPr>
              <a:t>e</a:t>
            </a:r>
            <a:r>
              <a:rPr lang="en-US" sz="2800" spc="34" dirty="0">
                <a:cs typeface="Calibri"/>
              </a:rPr>
              <a:t> </a:t>
            </a:r>
            <a:r>
              <a:rPr lang="en-US" sz="2800" spc="8" dirty="0">
                <a:cs typeface="Calibri"/>
              </a:rPr>
              <a:t>c</a:t>
            </a:r>
            <a:r>
              <a:rPr lang="en-US" sz="2800" spc="-26" dirty="0">
                <a:cs typeface="Calibri"/>
              </a:rPr>
              <a:t>h</a:t>
            </a:r>
            <a:r>
              <a:rPr lang="en-US" sz="2800" spc="8" dirty="0">
                <a:cs typeface="Calibri"/>
              </a:rPr>
              <a:t>a</a:t>
            </a:r>
            <a:r>
              <a:rPr lang="en-US" sz="2800" dirty="0">
                <a:cs typeface="Calibri"/>
              </a:rPr>
              <a:t>in</a:t>
            </a:r>
            <a:r>
              <a:rPr lang="en-US" sz="2800" spc="-8" dirty="0">
                <a:cs typeface="Calibri"/>
              </a:rPr>
              <a:t> </a:t>
            </a:r>
            <a:r>
              <a:rPr lang="en-US" sz="2800" spc="-30" dirty="0">
                <a:cs typeface="Calibri"/>
              </a:rPr>
              <a:t>o</a:t>
            </a:r>
            <a:r>
              <a:rPr lang="en-US" sz="2800" dirty="0">
                <a:cs typeface="Calibri"/>
              </a:rPr>
              <a:t>f</a:t>
            </a:r>
            <a:r>
              <a:rPr lang="en-US" sz="2800" spc="15" dirty="0">
                <a:cs typeface="Calibri"/>
              </a:rPr>
              <a:t> </a:t>
            </a:r>
            <a:r>
              <a:rPr lang="en-US" sz="2800" spc="19" dirty="0">
                <a:cs typeface="Calibri"/>
              </a:rPr>
              <a:t>t</a:t>
            </a:r>
            <a:r>
              <a:rPr lang="en-US" sz="2800" spc="-83" dirty="0">
                <a:cs typeface="Calibri"/>
              </a:rPr>
              <a:t>r</a:t>
            </a:r>
            <a:r>
              <a:rPr lang="en-US" sz="2800" spc="8" dirty="0">
                <a:cs typeface="Calibri"/>
              </a:rPr>
              <a:t>a</a:t>
            </a:r>
            <a:r>
              <a:rPr lang="en-US" sz="2800" spc="-26" dirty="0">
                <a:cs typeface="Calibri"/>
              </a:rPr>
              <a:t>n</a:t>
            </a:r>
            <a:r>
              <a:rPr lang="en-US" sz="2800" spc="15" dirty="0">
                <a:cs typeface="Calibri"/>
              </a:rPr>
              <a:t>s</a:t>
            </a:r>
            <a:r>
              <a:rPr lang="en-US" sz="2800" dirty="0">
                <a:cs typeface="Calibri"/>
              </a:rPr>
              <a:t>mi</a:t>
            </a:r>
            <a:r>
              <a:rPr lang="en-US" sz="2800" spc="11" dirty="0">
                <a:cs typeface="Calibri"/>
              </a:rPr>
              <a:t>s</a:t>
            </a:r>
            <a:r>
              <a:rPr lang="en-US" sz="2800" spc="15" dirty="0">
                <a:cs typeface="Calibri"/>
              </a:rPr>
              <a:t>s</a:t>
            </a:r>
            <a:r>
              <a:rPr lang="en-US" sz="2800" dirty="0">
                <a:cs typeface="Calibri"/>
              </a:rPr>
              <a:t>i</a:t>
            </a:r>
            <a:r>
              <a:rPr lang="en-US" sz="2800" spc="-34" dirty="0">
                <a:cs typeface="Calibri"/>
              </a:rPr>
              <a:t>o</a:t>
            </a:r>
            <a:r>
              <a:rPr lang="en-US" sz="2800" dirty="0">
                <a:cs typeface="Calibri"/>
              </a:rPr>
              <a:t>n.</a:t>
            </a:r>
          </a:p>
          <a:p>
            <a:pPr marL="267176" marR="3810" indent="-257651">
              <a:buFont typeface="Arial"/>
              <a:buChar char="•"/>
              <a:tabLst>
                <a:tab pos="269081" algn="l"/>
              </a:tabLst>
            </a:pP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B</a:t>
            </a:r>
            <a:r>
              <a:rPr sz="3200" b="1" spc="-3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200" b="1" spc="1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200" b="1" spc="-4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w</a:t>
            </a:r>
            <a:r>
              <a:rPr sz="3200" b="1" spc="-49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3200" b="1" spc="-109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spc="1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3200" b="1" spc="-23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spc="-26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3200" b="1" spc="-1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b="1" spc="-3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200" b="1" spc="4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3200" b="1" spc="-3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200" b="1" spc="-26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2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spc="1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200" b="1" spc="-26" dirty="0">
                <a:solidFill>
                  <a:srgbClr val="FF0000"/>
                </a:solidFill>
                <a:latin typeface="Calibri"/>
                <a:cs typeface="Calibri"/>
              </a:rPr>
              <a:t>h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200" b="1" spc="-26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spc="19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200" b="1" spc="-26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3200" b="1" spc="-1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b="1" spc="-26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200" b="1" spc="11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3200" b="1" spc="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spc="-3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3200" b="1" spc="23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spc="-30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3200" b="1" spc="-26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200" b="1" spc="-1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ms</a:t>
            </a:r>
            <a:r>
              <a:rPr sz="3200" b="1" spc="19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3200" b="1" spc="34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spc="1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200" b="1" spc="-26" dirty="0">
                <a:solidFill>
                  <a:srgbClr val="FF0000"/>
                </a:solidFill>
                <a:latin typeface="Calibri"/>
                <a:cs typeface="Calibri"/>
              </a:rPr>
              <a:t>h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2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spc="-26" dirty="0">
                <a:solidFill>
                  <a:srgbClr val="FF0000"/>
                </a:solidFill>
                <a:latin typeface="Calibri"/>
                <a:cs typeface="Calibri"/>
              </a:rPr>
              <a:t>he</a:t>
            </a:r>
            <a:r>
              <a:rPr sz="3200" b="1" spc="11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3200" b="1" spc="11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h</a:t>
            </a:r>
            <a:r>
              <a:rPr sz="3200" b="1" spc="38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spc="8" dirty="0">
                <a:solidFill>
                  <a:srgbClr val="FF0000"/>
                </a:solidFill>
                <a:latin typeface="Calibri"/>
                <a:cs typeface="Calibri"/>
              </a:rPr>
              <a:t>ca</a:t>
            </a:r>
            <a:r>
              <a:rPr sz="3200" b="1" spc="-1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200" b="1" spc="-1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spc="11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200" b="1" spc="-3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200" b="1" spc="11" dirty="0">
                <a:solidFill>
                  <a:srgbClr val="FF0000"/>
                </a:solidFill>
                <a:latin typeface="Calibri"/>
                <a:cs typeface="Calibri"/>
              </a:rPr>
              <a:t>tt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200" b="1" spc="-3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g </a:t>
            </a:r>
            <a:r>
              <a:rPr sz="3200" b="1" spc="11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200" b="1" spc="-26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3200" b="1" spc="4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spc="8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3200" b="1" spc="-34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mm</a:t>
            </a:r>
            <a:r>
              <a:rPr sz="3200" b="1" spc="-26" dirty="0">
                <a:solidFill>
                  <a:srgbClr val="FF0000"/>
                </a:solidFill>
                <a:latin typeface="Calibri"/>
                <a:cs typeface="Calibri"/>
              </a:rPr>
              <a:t>un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200" b="1" spc="8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.</a:t>
            </a:r>
            <a:endParaRPr sz="3200" b="1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1B7C0D1-D368-45C2-8BD7-71ACFF51444F}"/>
              </a:ext>
            </a:extLst>
          </p:cNvPr>
          <p:cNvGrpSpPr/>
          <p:nvPr/>
        </p:nvGrpSpPr>
        <p:grpSpPr>
          <a:xfrm>
            <a:off x="1399985" y="3148149"/>
            <a:ext cx="9860197" cy="3265714"/>
            <a:chOff x="2103882" y="3121872"/>
            <a:chExt cx="4731755" cy="2951433"/>
          </a:xfrm>
        </p:grpSpPr>
        <p:sp>
          <p:nvSpPr>
            <p:cNvPr id="2" name="object 2"/>
            <p:cNvSpPr/>
            <p:nvPr/>
          </p:nvSpPr>
          <p:spPr>
            <a:xfrm>
              <a:off x="2103882" y="3121872"/>
              <a:ext cx="4731755" cy="2951433"/>
            </a:xfrm>
            <a:prstGeom prst="rect">
              <a:avLst/>
            </a:prstGeom>
            <a:blipFill>
              <a:blip r:embed="rId3" cstate="print"/>
              <a:stretch>
                <a:fillRect l="-44463" t="-74817" r="-48785" b="545"/>
              </a:stretch>
            </a:blip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sp>
          <p:nvSpPr>
            <p:cNvPr id="5" name="object 5"/>
            <p:cNvSpPr txBox="1"/>
            <p:nvPr/>
          </p:nvSpPr>
          <p:spPr>
            <a:xfrm>
              <a:off x="2109311" y="4010322"/>
              <a:ext cx="4160044" cy="33342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525">
                <a:lnSpc>
                  <a:spcPts val="1253"/>
                </a:lnSpc>
              </a:pPr>
              <a:r>
                <a:rPr sz="1088" spc="-11" dirty="0">
                  <a:latin typeface="Arial"/>
                  <a:cs typeface="Arial"/>
                </a:rPr>
                <a:t>Doo</a:t>
              </a:r>
              <a:r>
                <a:rPr sz="1088" spc="-4" dirty="0">
                  <a:latin typeface="Arial"/>
                  <a:cs typeface="Arial"/>
                </a:rPr>
                <a:t>r</a:t>
              </a:r>
              <a:r>
                <a:rPr sz="1088" spc="-124" dirty="0">
                  <a:latin typeface="Arial"/>
                  <a:cs typeface="Arial"/>
                </a:rPr>
                <a:t> </a:t>
              </a:r>
              <a:r>
                <a:rPr sz="1088" spc="-8" dirty="0">
                  <a:latin typeface="Arial"/>
                  <a:cs typeface="Arial"/>
                </a:rPr>
                <a:t>ha</a:t>
              </a:r>
              <a:r>
                <a:rPr sz="1088" spc="-15" dirty="0">
                  <a:latin typeface="Arial"/>
                  <a:cs typeface="Arial"/>
                </a:rPr>
                <a:t>n</a:t>
              </a:r>
              <a:r>
                <a:rPr sz="1088" spc="-8" dirty="0">
                  <a:latin typeface="Arial"/>
                  <a:cs typeface="Arial"/>
                </a:rPr>
                <a:t>dles</a:t>
              </a:r>
              <a:endParaRPr sz="1088" dirty="0">
                <a:latin typeface="Arial"/>
                <a:cs typeface="Arial"/>
              </a:endParaRPr>
            </a:p>
            <a:p>
              <a:pPr marR="3810" algn="r">
                <a:lnSpc>
                  <a:spcPts val="1253"/>
                </a:lnSpc>
              </a:pPr>
              <a:r>
                <a:rPr sz="1088" spc="-68" dirty="0">
                  <a:latin typeface="Arial"/>
                  <a:cs typeface="Arial"/>
                </a:rPr>
                <a:t>I</a:t>
              </a:r>
              <a:r>
                <a:rPr sz="1088" spc="-8" dirty="0">
                  <a:latin typeface="Arial"/>
                  <a:cs typeface="Arial"/>
                </a:rPr>
                <a:t>nstru</a:t>
              </a:r>
              <a:r>
                <a:rPr sz="1088" spc="-75" dirty="0">
                  <a:latin typeface="Arial"/>
                  <a:cs typeface="Arial"/>
                </a:rPr>
                <a:t>m</a:t>
              </a:r>
              <a:r>
                <a:rPr sz="1088" spc="-8" dirty="0">
                  <a:latin typeface="Arial"/>
                  <a:cs typeface="Arial"/>
                </a:rPr>
                <a:t>en</a:t>
              </a:r>
              <a:r>
                <a:rPr sz="1088" spc="-11" dirty="0">
                  <a:latin typeface="Arial"/>
                  <a:cs typeface="Arial"/>
                </a:rPr>
                <a:t>t</a:t>
              </a:r>
              <a:r>
                <a:rPr sz="1088" spc="-8" dirty="0">
                  <a:latin typeface="Arial"/>
                  <a:cs typeface="Arial"/>
                </a:rPr>
                <a:t>s</a:t>
              </a:r>
              <a:endParaRPr sz="1088" dirty="0">
                <a:latin typeface="Arial"/>
                <a:cs typeface="Arial"/>
              </a:endParaRPr>
            </a:p>
          </p:txBody>
        </p:sp>
        <p:sp>
          <p:nvSpPr>
            <p:cNvPr id="6" name="object 6"/>
            <p:cNvSpPr txBox="1"/>
            <p:nvPr/>
          </p:nvSpPr>
          <p:spPr>
            <a:xfrm>
              <a:off x="2120265" y="4742604"/>
              <a:ext cx="683419" cy="16741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525"/>
              <a:r>
                <a:rPr sz="1088" spc="-8" dirty="0">
                  <a:latin typeface="Arial"/>
                  <a:cs typeface="Arial"/>
                </a:rPr>
                <a:t>Medication</a:t>
              </a:r>
              <a:endParaRPr sz="1088">
                <a:latin typeface="Arial"/>
                <a:cs typeface="Arial"/>
              </a:endParaRPr>
            </a:p>
          </p:txBody>
        </p:sp>
        <p:sp>
          <p:nvSpPr>
            <p:cNvPr id="7" name="object 7"/>
            <p:cNvSpPr txBox="1"/>
            <p:nvPr/>
          </p:nvSpPr>
          <p:spPr>
            <a:xfrm>
              <a:off x="2103882" y="5683436"/>
              <a:ext cx="3771424" cy="33342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9525">
                <a:lnSpc>
                  <a:spcPts val="1253"/>
                </a:lnSpc>
              </a:pPr>
              <a:r>
                <a:rPr sz="1088" spc="-8" dirty="0">
                  <a:latin typeface="Arial"/>
                  <a:cs typeface="Arial"/>
                </a:rPr>
                <a:t>Cell</a:t>
              </a:r>
              <a:r>
                <a:rPr sz="1088" spc="-15" dirty="0">
                  <a:latin typeface="Arial"/>
                  <a:cs typeface="Arial"/>
                </a:rPr>
                <a:t>p</a:t>
              </a:r>
              <a:r>
                <a:rPr sz="1088" spc="-8" dirty="0">
                  <a:latin typeface="Arial"/>
                  <a:cs typeface="Arial"/>
                </a:rPr>
                <a:t>ho</a:t>
              </a:r>
              <a:r>
                <a:rPr sz="1088" spc="-15" dirty="0">
                  <a:latin typeface="Arial"/>
                  <a:cs typeface="Arial"/>
                </a:rPr>
                <a:t>n</a:t>
              </a:r>
              <a:r>
                <a:rPr sz="1088" spc="-8" dirty="0">
                  <a:latin typeface="Arial"/>
                  <a:cs typeface="Arial"/>
                </a:rPr>
                <a:t>es</a:t>
              </a:r>
              <a:endParaRPr sz="1088" dirty="0">
                <a:latin typeface="Arial"/>
                <a:cs typeface="Arial"/>
              </a:endParaRPr>
            </a:p>
            <a:p>
              <a:pPr marR="3810" algn="r">
                <a:lnSpc>
                  <a:spcPts val="1253"/>
                </a:lnSpc>
              </a:pPr>
              <a:r>
                <a:rPr sz="1088" spc="-8" dirty="0">
                  <a:latin typeface="Arial"/>
                  <a:cs typeface="Arial"/>
                </a:rPr>
                <a:t>Caregivers</a:t>
              </a:r>
              <a:endParaRPr sz="1088" dirty="0"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8813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Poll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Question: Number of moments when one should perform hand hygiene?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Answer:</a:t>
            </a:r>
          </a:p>
          <a:p>
            <a:pPr marL="514350" indent="-514350">
              <a:buAutoNum type="alphaUcPeriod"/>
            </a:pPr>
            <a:r>
              <a:rPr lang="en-US" dirty="0"/>
              <a:t>4</a:t>
            </a:r>
          </a:p>
          <a:p>
            <a:pPr marL="514350" indent="-514350">
              <a:buAutoNum type="alphaUcPeriod"/>
            </a:pPr>
            <a:r>
              <a:rPr lang="en-US" dirty="0"/>
              <a:t> 5</a:t>
            </a:r>
          </a:p>
          <a:p>
            <a:pPr marL="514350" indent="-514350">
              <a:buAutoNum type="alphaUcPeriod"/>
            </a:pPr>
            <a:r>
              <a:rPr lang="en-US" dirty="0"/>
              <a:t> 6</a:t>
            </a:r>
          </a:p>
          <a:p>
            <a:pPr marL="514350" indent="-514350">
              <a:buAutoNum type="alphaUcPeriod"/>
            </a:pPr>
            <a:r>
              <a:rPr lang="en-US" dirty="0"/>
              <a:t> 7</a:t>
            </a:r>
          </a:p>
        </p:txBody>
      </p:sp>
    </p:spTree>
    <p:extLst>
      <p:ext uri="{BB962C8B-B14F-4D97-AF65-F5344CB8AC3E}">
        <p14:creationId xmlns:p14="http://schemas.microsoft.com/office/powerpoint/2010/main" val="3201505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95413" y="872990"/>
            <a:ext cx="9927771" cy="5447211"/>
          </a:xfrm>
          <a:prstGeom prst="rect">
            <a:avLst/>
          </a:prstGeom>
          <a:blipFill>
            <a:blip r:embed="rId3" cstate="print"/>
            <a:stretch>
              <a:fillRect l="-16695" t="-18607" r="-19899" b="-4146"/>
            </a:stretch>
          </a:blipFill>
          <a:ln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16358" y="-58137"/>
            <a:ext cx="8215620" cy="551823"/>
          </a:xfrm>
          <a:prstGeom prst="rect">
            <a:avLst/>
          </a:prstGeom>
        </p:spPr>
        <p:txBody>
          <a:bodyPr vert="horz" lIns="0" tIns="45720" rIns="0" bIns="45720" rtlCol="0" anchor="t" anchorCtr="0">
            <a:noAutofit/>
          </a:bodyPr>
          <a:lstStyle/>
          <a:p>
            <a:r>
              <a:rPr sz="3600" b="1" dirty="0">
                <a:latin typeface="+mn-lt"/>
              </a:rPr>
              <a:t>Hand Hygiene: WHO Five moments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995180" y="6526986"/>
            <a:ext cx="4586242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/>
            <a:r>
              <a:rPr sz="1200" u="sng" spc="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h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tt</a:t>
            </a:r>
            <a:r>
              <a:rPr sz="1200" u="sng" spc="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p</a:t>
            </a:r>
            <a:r>
              <a:rPr sz="1200" u="sng" spc="8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s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:</a:t>
            </a:r>
            <a:r>
              <a:rPr sz="1200" u="sng" spc="8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/</a:t>
            </a:r>
            <a:r>
              <a:rPr sz="1200" u="sng" spc="11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/</a:t>
            </a:r>
            <a:r>
              <a:rPr sz="1200" u="sng" spc="1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ww</a:t>
            </a:r>
            <a:r>
              <a:rPr sz="1200" u="sng" spc="-4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w</a:t>
            </a:r>
            <a:r>
              <a:rPr sz="1200" u="sng" spc="11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.</a:t>
            </a:r>
            <a:r>
              <a:rPr sz="1200" u="sng" spc="1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w</a:t>
            </a:r>
            <a:r>
              <a:rPr sz="1200" u="sng" spc="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ho</a:t>
            </a:r>
            <a:r>
              <a:rPr sz="1200" u="sng" spc="11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.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i</a:t>
            </a:r>
            <a:r>
              <a:rPr sz="1200" u="sng" spc="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n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t</a:t>
            </a:r>
            <a:r>
              <a:rPr sz="1200" u="sng" spc="11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/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i</a:t>
            </a:r>
            <a:r>
              <a:rPr sz="1200" u="sng" spc="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n</a:t>
            </a:r>
            <a:r>
              <a:rPr sz="1200" u="sng" spc="-38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f</a:t>
            </a:r>
            <a:r>
              <a:rPr sz="1200" u="sng" spc="3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e</a:t>
            </a:r>
            <a:r>
              <a:rPr sz="1200" u="sng" spc="-23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c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t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i</a:t>
            </a:r>
            <a:r>
              <a:rPr sz="1200" u="sng" spc="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o</a:t>
            </a:r>
            <a:r>
              <a:rPr sz="1200" u="sng" spc="-8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n</a:t>
            </a:r>
            <a:r>
              <a:rPr sz="1200" u="sng" spc="23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-</a:t>
            </a:r>
            <a:r>
              <a:rPr sz="1200" u="sng" spc="-56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p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r</a:t>
            </a:r>
            <a:r>
              <a:rPr sz="1200" u="sng" spc="3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e</a:t>
            </a:r>
            <a:r>
              <a:rPr sz="1200" u="sng" spc="-49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v</a:t>
            </a:r>
            <a:r>
              <a:rPr sz="1200" u="sng" spc="3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e</a:t>
            </a:r>
            <a:r>
              <a:rPr sz="1200" u="sng" spc="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n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t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i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o</a:t>
            </a:r>
            <a:r>
              <a:rPr sz="1200" u="sng" spc="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n</a:t>
            </a:r>
            <a:r>
              <a:rPr sz="1200" u="sng" spc="8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/</a:t>
            </a:r>
            <a:r>
              <a:rPr sz="1200" u="sng" spc="-6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t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oo</a:t>
            </a:r>
            <a:r>
              <a:rPr sz="1200" u="sng" spc="3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l</a:t>
            </a:r>
            <a:r>
              <a:rPr sz="1200" u="sng" spc="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s</a:t>
            </a:r>
            <a:r>
              <a:rPr sz="1200" u="sng" spc="8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/</a:t>
            </a:r>
            <a:r>
              <a:rPr sz="1200" u="sng" spc="-56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h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a</a:t>
            </a:r>
            <a:r>
              <a:rPr sz="1200" u="sng" spc="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n</a:t>
            </a:r>
            <a:r>
              <a:rPr sz="1200" u="sng" spc="23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d-</a:t>
            </a:r>
            <a:r>
              <a:rPr sz="1200" u="sng" spc="-53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h</a:t>
            </a:r>
            <a:r>
              <a:rPr sz="1200" u="sng" spc="11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y</a:t>
            </a:r>
            <a:r>
              <a:rPr sz="1200" u="sng" spc="-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g</a:t>
            </a:r>
            <a:r>
              <a:rPr sz="1200" u="sng" spc="-26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i</a:t>
            </a:r>
            <a:r>
              <a:rPr sz="1200" u="sng" spc="3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e</a:t>
            </a:r>
            <a:r>
              <a:rPr sz="1200" u="sng" spc="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n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e</a:t>
            </a:r>
            <a:r>
              <a:rPr sz="1200" u="sng" spc="11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/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e</a:t>
            </a:r>
            <a:r>
              <a:rPr sz="1200" u="sng" spc="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n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/</a:t>
            </a:r>
            <a:endParaRPr sz="12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016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1162" t="1594" r="1567"/>
          <a:stretch/>
        </p:blipFill>
        <p:spPr>
          <a:xfrm>
            <a:off x="238802" y="541434"/>
            <a:ext cx="11805152" cy="6316566"/>
          </a:xfrm>
          <a:prstGeom prst="rect">
            <a:avLst/>
          </a:prstGeom>
        </p:spPr>
      </p:pic>
      <p:sp>
        <p:nvSpPr>
          <p:cNvPr id="8" name="object 3"/>
          <p:cNvSpPr txBox="1">
            <a:spLocks noGrp="1"/>
          </p:cNvSpPr>
          <p:nvPr>
            <p:ph type="title"/>
          </p:nvPr>
        </p:nvSpPr>
        <p:spPr>
          <a:xfrm>
            <a:off x="1590231" y="0"/>
            <a:ext cx="8215620" cy="55182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0" tIns="45720" rIns="0" bIns="45720" rtlCol="0" anchor="t" anchorCtr="0">
            <a:noAutofit/>
          </a:bodyPr>
          <a:lstStyle/>
          <a:p>
            <a:r>
              <a:rPr sz="3600" b="1" dirty="0">
                <a:latin typeface="+mn-lt"/>
              </a:rPr>
              <a:t>Hand Hygiene: WHO Five moments</a:t>
            </a:r>
          </a:p>
        </p:txBody>
      </p:sp>
    </p:spTree>
    <p:extLst>
      <p:ext uri="{BB962C8B-B14F-4D97-AF65-F5344CB8AC3E}">
        <p14:creationId xmlns:p14="http://schemas.microsoft.com/office/powerpoint/2010/main" val="2916279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548640" y="836023"/>
            <a:ext cx="10805160" cy="534094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Question: What are the methods of hand hygiene?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640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48348" y="0"/>
            <a:ext cx="10515600" cy="646702"/>
          </a:xfrm>
          <a:prstGeom prst="rect">
            <a:avLst/>
          </a:prstGeom>
        </p:spPr>
        <p:txBody>
          <a:bodyPr vert="horz" lIns="0" tIns="45720" rIns="0" bIns="45720" rtlCol="0" anchor="t" anchorCtr="0">
            <a:noAutofit/>
          </a:bodyPr>
          <a:lstStyle/>
          <a:p>
            <a:pPr algn="ctr"/>
            <a:r>
              <a:rPr lang="en-US" sz="3600" b="1" dirty="0">
                <a:latin typeface="+mn-lt"/>
              </a:rPr>
              <a:t>Preferred Method of Hand Hygiene</a:t>
            </a:r>
            <a:endParaRPr lang="en-US" sz="36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203472" y="937942"/>
            <a:ext cx="3767637" cy="401955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dirty="0"/>
              <a:t>Soap and Water (Hand wash)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203473" y="1339897"/>
            <a:ext cx="3767636" cy="516540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000" dirty="0"/>
              <a:t>When visibly dirty</a:t>
            </a:r>
          </a:p>
          <a:p>
            <a:r>
              <a:rPr lang="en-US" sz="2000" dirty="0"/>
              <a:t>When visibly soiled with blood or other body fluids</a:t>
            </a:r>
          </a:p>
          <a:p>
            <a:r>
              <a:rPr lang="en-US" sz="2000" dirty="0"/>
              <a:t>After using toilet</a:t>
            </a:r>
          </a:p>
          <a:p>
            <a:r>
              <a:rPr lang="en-US" sz="2000" dirty="0"/>
              <a:t>Suspected or proven exposure to potential spore forming pathogens including outbreaks of C. </a:t>
            </a:r>
            <a:r>
              <a:rPr lang="en-US" sz="2000" i="1" dirty="0"/>
              <a:t>difficile </a:t>
            </a:r>
            <a:r>
              <a:rPr lang="en-US" sz="2000" dirty="0"/>
              <a:t>(preferred) and contact with patients of wet gangrene.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4441373" y="937942"/>
            <a:ext cx="7471953" cy="425495"/>
          </a:xfr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/>
              <a:t>Alcohol-based Hand Rub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>
          <a:xfrm>
            <a:off x="4441372" y="1363437"/>
            <a:ext cx="7471954" cy="5141866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2000" dirty="0"/>
              <a:t>If hands are not visibly soiled</a:t>
            </a:r>
          </a:p>
          <a:p>
            <a:r>
              <a:rPr lang="en-US" sz="2000" dirty="0"/>
              <a:t>Before and after touching the patient</a:t>
            </a:r>
          </a:p>
          <a:p>
            <a:r>
              <a:rPr lang="en-US" sz="2000" dirty="0"/>
              <a:t>If moving from a contaminated body site to another body site during care of the same patient</a:t>
            </a:r>
          </a:p>
          <a:p>
            <a:r>
              <a:rPr lang="en-US" sz="2000" dirty="0"/>
              <a:t>After contact with inanimate surfaces and objects (including medical equipment) in the immediate vicinity of the patient.</a:t>
            </a:r>
          </a:p>
          <a:p>
            <a:r>
              <a:rPr lang="en-US" sz="2000" dirty="0"/>
              <a:t>After removing sterile or non-sterile gloves</a:t>
            </a:r>
          </a:p>
          <a:p>
            <a:r>
              <a:rPr lang="en-US" sz="2000" dirty="0"/>
              <a:t>Before handling medication or preparing food</a:t>
            </a:r>
          </a:p>
          <a:p>
            <a:r>
              <a:rPr lang="en-US" sz="2000" dirty="0"/>
              <a:t>Before handling an invasive device for patient care, regardless of whether or not gloves are used</a:t>
            </a:r>
          </a:p>
          <a:p>
            <a:r>
              <a:rPr lang="en-US" sz="2000" dirty="0"/>
              <a:t>After contact with body fluids or excretions, mucous membranes, non-intact skin, or wound dressings</a:t>
            </a:r>
          </a:p>
        </p:txBody>
      </p:sp>
    </p:spTree>
    <p:extLst>
      <p:ext uri="{BB962C8B-B14F-4D97-AF65-F5344CB8AC3E}">
        <p14:creationId xmlns:p14="http://schemas.microsoft.com/office/powerpoint/2010/main" val="2773723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 animBg="1"/>
      <p:bldP spid="10" grpId="0" build="p" animBg="1"/>
      <p:bldP spid="11" grpId="0" build="p" animBg="1"/>
      <p:bldP spid="12" grpId="0" build="p" animBg="1"/>
    </p:bldLst>
  </p:timing>
</p:sld>
</file>

<file path=ppt/theme/theme1.xml><?xml version="1.0" encoding="utf-8"?>
<a:theme xmlns:a="http://schemas.openxmlformats.org/drawingml/2006/main" name="Jhpiego Theme">
  <a:themeElements>
    <a:clrScheme name="Jhpiego Technical">
      <a:dk1>
        <a:srgbClr val="3F3E3E"/>
      </a:dk1>
      <a:lt1>
        <a:sysClr val="window" lastClr="FFFFFF"/>
      </a:lt1>
      <a:dk2>
        <a:srgbClr val="00667D"/>
      </a:dk2>
      <a:lt2>
        <a:srgbClr val="D3E2E4"/>
      </a:lt2>
      <a:accent1>
        <a:srgbClr val="6F9395"/>
      </a:accent1>
      <a:accent2>
        <a:srgbClr val="7B83AB"/>
      </a:accent2>
      <a:accent3>
        <a:srgbClr val="008869"/>
      </a:accent3>
      <a:accent4>
        <a:srgbClr val="B19E33"/>
      </a:accent4>
      <a:accent5>
        <a:srgbClr val="CBD5D4"/>
      </a:accent5>
      <a:accent6>
        <a:srgbClr val="7A2A5B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hpigeo Template-technical.potx" id="{EAE4653A-A8D0-45EE-A518-DBD309790FBE}" vid="{30D91349-171B-4E6F-B6B3-8E07EFFD04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6bc7fdb-94a0-4550-9262-59b9a1e24eae">
      <UserInfo>
        <DisplayName/>
        <AccountId xsi:nil="true"/>
        <AccountType/>
      </UserInfo>
    </SharedWithUsers>
    <MediaLengthInSeconds xmlns="0c1413a2-014c-4f8d-95c9-219594620d4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60CE27D5AB4543A573315B011C6C7D" ma:contentTypeVersion="13" ma:contentTypeDescription="Create a new document." ma:contentTypeScope="" ma:versionID="66a5e2e3bda8a813647ad14726da67d4">
  <xsd:schema xmlns:xsd="http://www.w3.org/2001/XMLSchema" xmlns:xs="http://www.w3.org/2001/XMLSchema" xmlns:p="http://schemas.microsoft.com/office/2006/metadata/properties" xmlns:ns2="0c1413a2-014c-4f8d-95c9-219594620d4d" xmlns:ns3="c6bc7fdb-94a0-4550-9262-59b9a1e24eae" targetNamespace="http://schemas.microsoft.com/office/2006/metadata/properties" ma:root="true" ma:fieldsID="f6273a6cf95cbe05957f653fca978236" ns2:_="" ns3:_="">
    <xsd:import namespace="0c1413a2-014c-4f8d-95c9-219594620d4d"/>
    <xsd:import namespace="c6bc7fdb-94a0-4550-9262-59b9a1e24e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1413a2-014c-4f8d-95c9-219594620d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bc7fdb-94a0-4550-9262-59b9a1e24eae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819C4E3-CA2B-4B92-8C3E-E984C0C93152}">
  <ds:schemaRefs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schemas.microsoft.com/office/infopath/2007/PartnerControls"/>
    <ds:schemaRef ds:uri="f8be2eb6-5794-4beb-be10-6b49fe0379f1"/>
    <ds:schemaRef ds:uri="http://schemas.openxmlformats.org/package/2006/metadata/core-properties"/>
    <ds:schemaRef ds:uri="1aabb8e1-f060-4947-840d-a4e891b5b0cc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ADAB7B9-BE00-4D89-B020-954E856CEA3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3ACBBD-4721-4092-AA8F-DE9D18ADDA86}"/>
</file>

<file path=docProps/app.xml><?xml version="1.0" encoding="utf-8"?>
<Properties xmlns="http://schemas.openxmlformats.org/officeDocument/2006/extended-properties" xmlns:vt="http://schemas.openxmlformats.org/officeDocument/2006/docPropsVTypes">
  <Template>Jhpiego Theme</Template>
  <TotalTime>866</TotalTime>
  <Words>563</Words>
  <Application>Microsoft Office PowerPoint</Application>
  <PresentationFormat>Widescreen</PresentationFormat>
  <Paragraphs>79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Cambria-BoldItalic</vt:lpstr>
      <vt:lpstr>Wingdings-Regular</vt:lpstr>
      <vt:lpstr>Jhpiego Theme</vt:lpstr>
      <vt:lpstr> WELCOME TO IPC/WASH TRAINING SESSIONS  Session 2</vt:lpstr>
      <vt:lpstr>Recap Day 1 </vt:lpstr>
      <vt:lpstr>Session Objectives </vt:lpstr>
      <vt:lpstr>Why Hand Hygiene?</vt:lpstr>
      <vt:lpstr>       Poll</vt:lpstr>
      <vt:lpstr>Hand Hygiene: WHO Five moments</vt:lpstr>
      <vt:lpstr>Hand Hygiene: WHO Five moments</vt:lpstr>
      <vt:lpstr>PowerPoint Presentation</vt:lpstr>
      <vt:lpstr>Preferred Method of Hand Hygiene</vt:lpstr>
      <vt:lpstr>Prerequisite for hand hygiene in clinical setting  </vt:lpstr>
      <vt:lpstr>Hand Wash Using Soap and Water</vt:lpstr>
      <vt:lpstr>PowerPoint Presentation</vt:lpstr>
      <vt:lpstr>Recap of the sessions 2 and 3</vt:lpstr>
      <vt:lpstr>Home assignment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Young Kim</dc:creator>
  <cp:lastModifiedBy>Ritesh Kumar</cp:lastModifiedBy>
  <cp:revision>36</cp:revision>
  <dcterms:created xsi:type="dcterms:W3CDTF">2018-04-13T21:41:03Z</dcterms:created>
  <dcterms:modified xsi:type="dcterms:W3CDTF">2021-11-07T06:59:47Z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0x010100F660CE27D5AB4543A573315B011C6C7D</vt:lpwstr>
  </property>
  <property fmtid="{D5CDD505-2E9C-101B-9397-08002B2CF9AE}" pid="3" name="Order">
    <vt:r8>8912100</vt:r8>
  </property>
  <property fmtid="{D5CDD505-2E9C-101B-9397-08002B2CF9AE}" pid="4" name="TaxKeyword">
    <vt:lpwstr/>
  </property>
  <property fmtid="{D5CDD505-2E9C-101B-9397-08002B2CF9AE}" pid="5" name="TaxCatchAll">
    <vt:lpwstr/>
  </property>
  <property fmtid="{D5CDD505-2E9C-101B-9397-08002B2CF9AE}" pid="6" name="TaxKeywordTaxHTFiel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_SourceUrl">
    <vt:lpwstr/>
  </property>
  <property fmtid="{D5CDD505-2E9C-101B-9397-08002B2CF9AE}" pid="10" name="_SharedFileIndex">
    <vt:lpwstr/>
  </property>
  <property fmtid="{D5CDD505-2E9C-101B-9397-08002B2CF9AE}" pid="11" name="ComplianceAssetId">
    <vt:lpwstr/>
  </property>
</Properties>
</file>