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1" r:id="rId6"/>
    <p:sldMasterId id="2147483697" r:id="rId7"/>
  </p:sldMasterIdLst>
  <p:notesMasterIdLst>
    <p:notesMasterId r:id="rId16"/>
  </p:notesMasterIdLst>
  <p:sldIdLst>
    <p:sldId id="347" r:id="rId8"/>
    <p:sldId id="359" r:id="rId9"/>
    <p:sldId id="349" r:id="rId10"/>
    <p:sldId id="361" r:id="rId11"/>
    <p:sldId id="348" r:id="rId12"/>
    <p:sldId id="357" r:id="rId13"/>
    <p:sldId id="360" r:id="rId14"/>
    <p:sldId id="3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5FFC5"/>
    <a:srgbClr val="FFCC00"/>
    <a:srgbClr val="11E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07" autoAdjust="0"/>
  </p:normalViewPr>
  <p:slideViewPr>
    <p:cSldViewPr snapToGrid="0">
      <p:cViewPr varScale="1">
        <p:scale>
          <a:sx n="67" d="100"/>
          <a:sy n="67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F663D-41A0-479D-A053-A954580AD9FD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20DDE-75B3-41F0-9C88-CD143209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8.emf"/><Relationship Id="rId4" Type="http://schemas.openxmlformats.org/officeDocument/2006/relationships/image" Target="../media/image7.jpeg"/><Relationship Id="rId9" Type="http://schemas.openxmlformats.org/officeDocument/2006/relationships/image" Target="../media/image9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89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2"/>
            <a:ext cx="5064354" cy="2482851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3257550"/>
            <a:ext cx="5064354" cy="385763"/>
          </a:xfrm>
        </p:spPr>
        <p:txBody>
          <a:bodyPr>
            <a:noAutofit/>
          </a:bodyPr>
          <a:lstStyle>
            <a:lvl1pPr marL="0" indent="0" algn="l">
              <a:buNone/>
              <a:defRPr sz="19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16577" r="11683" b="16577"/>
          <a:stretch/>
        </p:blipFill>
        <p:spPr>
          <a:xfrm>
            <a:off x="9889331" y="5274899"/>
            <a:ext cx="1919288" cy="12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45" y="635497"/>
            <a:ext cx="1433943" cy="27244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3657599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4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E56683-8FED-4C91-8787-854BEB20005A}" type="datetime1">
              <a:rPr lang="en-US" smtClean="0"/>
              <a:t>16-Dec-20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3F2B3F9-81B8-4C33-8510-B8739F5E7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9916998" y="301658"/>
            <a:ext cx="1940679" cy="3432065"/>
            <a:chOff x="3114" y="882"/>
            <a:chExt cx="1447" cy="2559"/>
          </a:xfrm>
          <a:solidFill>
            <a:schemeClr val="accent2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3425" y="882"/>
              <a:ext cx="526" cy="500"/>
            </a:xfrm>
            <a:custGeom>
              <a:avLst/>
              <a:gdLst>
                <a:gd name="T0" fmla="*/ 32 w 222"/>
                <a:gd name="T1" fmla="*/ 183 h 211"/>
                <a:gd name="T2" fmla="*/ 111 w 222"/>
                <a:gd name="T3" fmla="*/ 211 h 211"/>
                <a:gd name="T4" fmla="*/ 190 w 222"/>
                <a:gd name="T5" fmla="*/ 183 h 211"/>
                <a:gd name="T6" fmla="*/ 222 w 222"/>
                <a:gd name="T7" fmla="*/ 106 h 211"/>
                <a:gd name="T8" fmla="*/ 190 w 222"/>
                <a:gd name="T9" fmla="*/ 29 h 211"/>
                <a:gd name="T10" fmla="*/ 111 w 222"/>
                <a:gd name="T11" fmla="*/ 0 h 211"/>
                <a:gd name="T12" fmla="*/ 32 w 222"/>
                <a:gd name="T13" fmla="*/ 29 h 211"/>
                <a:gd name="T14" fmla="*/ 0 w 222"/>
                <a:gd name="T15" fmla="*/ 106 h 211"/>
                <a:gd name="T16" fmla="*/ 32 w 222"/>
                <a:gd name="T17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11">
                  <a:moveTo>
                    <a:pt x="32" y="183"/>
                  </a:moveTo>
                  <a:cubicBezTo>
                    <a:pt x="54" y="202"/>
                    <a:pt x="80" y="211"/>
                    <a:pt x="111" y="211"/>
                  </a:cubicBezTo>
                  <a:cubicBezTo>
                    <a:pt x="142" y="211"/>
                    <a:pt x="168" y="202"/>
                    <a:pt x="190" y="183"/>
                  </a:cubicBezTo>
                  <a:cubicBezTo>
                    <a:pt x="211" y="164"/>
                    <a:pt x="222" y="139"/>
                    <a:pt x="222" y="106"/>
                  </a:cubicBezTo>
                  <a:cubicBezTo>
                    <a:pt x="222" y="74"/>
                    <a:pt x="211" y="48"/>
                    <a:pt x="190" y="29"/>
                  </a:cubicBezTo>
                  <a:cubicBezTo>
                    <a:pt x="168" y="10"/>
                    <a:pt x="142" y="0"/>
                    <a:pt x="111" y="0"/>
                  </a:cubicBezTo>
                  <a:cubicBezTo>
                    <a:pt x="80" y="0"/>
                    <a:pt x="54" y="10"/>
                    <a:pt x="32" y="29"/>
                  </a:cubicBezTo>
                  <a:cubicBezTo>
                    <a:pt x="11" y="48"/>
                    <a:pt x="0" y="74"/>
                    <a:pt x="0" y="106"/>
                  </a:cubicBezTo>
                  <a:cubicBezTo>
                    <a:pt x="0" y="139"/>
                    <a:pt x="11" y="164"/>
                    <a:pt x="32" y="1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101" y="1524"/>
              <a:ext cx="460" cy="438"/>
            </a:xfrm>
            <a:custGeom>
              <a:avLst/>
              <a:gdLst>
                <a:gd name="T0" fmla="*/ 166 w 194"/>
                <a:gd name="T1" fmla="*/ 26 h 185"/>
                <a:gd name="T2" fmla="*/ 97 w 194"/>
                <a:gd name="T3" fmla="*/ 0 h 185"/>
                <a:gd name="T4" fmla="*/ 29 w 194"/>
                <a:gd name="T5" fmla="*/ 26 h 185"/>
                <a:gd name="T6" fmla="*/ 0 w 194"/>
                <a:gd name="T7" fmla="*/ 93 h 185"/>
                <a:gd name="T8" fmla="*/ 29 w 194"/>
                <a:gd name="T9" fmla="*/ 161 h 185"/>
                <a:gd name="T10" fmla="*/ 97 w 194"/>
                <a:gd name="T11" fmla="*/ 185 h 185"/>
                <a:gd name="T12" fmla="*/ 166 w 194"/>
                <a:gd name="T13" fmla="*/ 161 h 185"/>
                <a:gd name="T14" fmla="*/ 194 w 194"/>
                <a:gd name="T15" fmla="*/ 93 h 185"/>
                <a:gd name="T16" fmla="*/ 166 w 194"/>
                <a:gd name="T17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5">
                  <a:moveTo>
                    <a:pt x="166" y="26"/>
                  </a:moveTo>
                  <a:cubicBezTo>
                    <a:pt x="147" y="9"/>
                    <a:pt x="124" y="0"/>
                    <a:pt x="97" y="0"/>
                  </a:cubicBezTo>
                  <a:cubicBezTo>
                    <a:pt x="70" y="0"/>
                    <a:pt x="47" y="9"/>
                    <a:pt x="29" y="26"/>
                  </a:cubicBezTo>
                  <a:cubicBezTo>
                    <a:pt x="10" y="42"/>
                    <a:pt x="0" y="65"/>
                    <a:pt x="0" y="93"/>
                  </a:cubicBezTo>
                  <a:cubicBezTo>
                    <a:pt x="0" y="122"/>
                    <a:pt x="10" y="144"/>
                    <a:pt x="29" y="161"/>
                  </a:cubicBezTo>
                  <a:cubicBezTo>
                    <a:pt x="47" y="177"/>
                    <a:pt x="70" y="185"/>
                    <a:pt x="97" y="185"/>
                  </a:cubicBezTo>
                  <a:cubicBezTo>
                    <a:pt x="124" y="185"/>
                    <a:pt x="147" y="177"/>
                    <a:pt x="166" y="161"/>
                  </a:cubicBezTo>
                  <a:cubicBezTo>
                    <a:pt x="185" y="144"/>
                    <a:pt x="194" y="122"/>
                    <a:pt x="194" y="93"/>
                  </a:cubicBezTo>
                  <a:cubicBezTo>
                    <a:pt x="194" y="65"/>
                    <a:pt x="185" y="42"/>
                    <a:pt x="166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096" y="2033"/>
              <a:ext cx="456" cy="735"/>
            </a:xfrm>
            <a:custGeom>
              <a:avLst/>
              <a:gdLst>
                <a:gd name="T0" fmla="*/ 33 w 192"/>
                <a:gd name="T1" fmla="*/ 308 h 310"/>
                <a:gd name="T2" fmla="*/ 192 w 192"/>
                <a:gd name="T3" fmla="*/ 114 h 310"/>
                <a:gd name="T4" fmla="*/ 96 w 192"/>
                <a:gd name="T5" fmla="*/ 0 h 310"/>
                <a:gd name="T6" fmla="*/ 0 w 192"/>
                <a:gd name="T7" fmla="*/ 90 h 310"/>
                <a:gd name="T8" fmla="*/ 44 w 192"/>
                <a:gd name="T9" fmla="*/ 169 h 310"/>
                <a:gd name="T10" fmla="*/ 18 w 192"/>
                <a:gd name="T11" fmla="*/ 250 h 310"/>
                <a:gd name="T12" fmla="*/ 24 w 192"/>
                <a:gd name="T13" fmla="*/ 302 h 310"/>
                <a:gd name="T14" fmla="*/ 33 w 192"/>
                <a:gd name="T15" fmla="*/ 30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10">
                  <a:moveTo>
                    <a:pt x="33" y="308"/>
                  </a:moveTo>
                  <a:cubicBezTo>
                    <a:pt x="133" y="264"/>
                    <a:pt x="192" y="198"/>
                    <a:pt x="192" y="114"/>
                  </a:cubicBezTo>
                  <a:cubicBezTo>
                    <a:pt x="192" y="41"/>
                    <a:pt x="149" y="0"/>
                    <a:pt x="96" y="0"/>
                  </a:cubicBezTo>
                  <a:cubicBezTo>
                    <a:pt x="43" y="0"/>
                    <a:pt x="0" y="38"/>
                    <a:pt x="0" y="90"/>
                  </a:cubicBezTo>
                  <a:cubicBezTo>
                    <a:pt x="0" y="122"/>
                    <a:pt x="14" y="153"/>
                    <a:pt x="44" y="169"/>
                  </a:cubicBezTo>
                  <a:cubicBezTo>
                    <a:pt x="26" y="194"/>
                    <a:pt x="18" y="221"/>
                    <a:pt x="18" y="250"/>
                  </a:cubicBezTo>
                  <a:cubicBezTo>
                    <a:pt x="18" y="266"/>
                    <a:pt x="20" y="283"/>
                    <a:pt x="24" y="302"/>
                  </a:cubicBezTo>
                  <a:cubicBezTo>
                    <a:pt x="24" y="302"/>
                    <a:pt x="26" y="310"/>
                    <a:pt x="33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114" y="1484"/>
              <a:ext cx="875" cy="1957"/>
            </a:xfrm>
            <a:custGeom>
              <a:avLst/>
              <a:gdLst>
                <a:gd name="T0" fmla="*/ 294 w 369"/>
                <a:gd name="T1" fmla="*/ 28 h 826"/>
                <a:gd name="T2" fmla="*/ 146 w 369"/>
                <a:gd name="T3" fmla="*/ 26 h 826"/>
                <a:gd name="T4" fmla="*/ 137 w 369"/>
                <a:gd name="T5" fmla="*/ 40 h 826"/>
                <a:gd name="T6" fmla="*/ 137 w 369"/>
                <a:gd name="T7" fmla="*/ 40 h 826"/>
                <a:gd name="T8" fmla="*/ 137 w 369"/>
                <a:gd name="T9" fmla="*/ 246 h 826"/>
                <a:gd name="T10" fmla="*/ 137 w 369"/>
                <a:gd name="T11" fmla="*/ 247 h 826"/>
                <a:gd name="T12" fmla="*/ 137 w 369"/>
                <a:gd name="T13" fmla="*/ 552 h 826"/>
                <a:gd name="T14" fmla="*/ 132 w 369"/>
                <a:gd name="T15" fmla="*/ 598 h 826"/>
                <a:gd name="T16" fmla="*/ 115 w 369"/>
                <a:gd name="T17" fmla="*/ 635 h 826"/>
                <a:gd name="T18" fmla="*/ 80 w 369"/>
                <a:gd name="T19" fmla="*/ 661 h 826"/>
                <a:gd name="T20" fmla="*/ 15 w 369"/>
                <a:gd name="T21" fmla="*/ 675 h 826"/>
                <a:gd name="T22" fmla="*/ 4 w 369"/>
                <a:gd name="T23" fmla="*/ 686 h 826"/>
                <a:gd name="T24" fmla="*/ 4 w 369"/>
                <a:gd name="T25" fmla="*/ 781 h 826"/>
                <a:gd name="T26" fmla="*/ 132 w 369"/>
                <a:gd name="T27" fmla="*/ 824 h 826"/>
                <a:gd name="T28" fmla="*/ 189 w 369"/>
                <a:gd name="T29" fmla="*/ 816 h 826"/>
                <a:gd name="T30" fmla="*/ 253 w 369"/>
                <a:gd name="T31" fmla="*/ 789 h 826"/>
                <a:gd name="T32" fmla="*/ 311 w 369"/>
                <a:gd name="T33" fmla="*/ 740 h 826"/>
                <a:gd name="T34" fmla="*/ 350 w 369"/>
                <a:gd name="T35" fmla="*/ 664 h 826"/>
                <a:gd name="T36" fmla="*/ 360 w 369"/>
                <a:gd name="T37" fmla="*/ 598 h 826"/>
                <a:gd name="T38" fmla="*/ 362 w 369"/>
                <a:gd name="T39" fmla="*/ 536 h 826"/>
                <a:gd name="T40" fmla="*/ 362 w 369"/>
                <a:gd name="T41" fmla="*/ 141 h 826"/>
                <a:gd name="T42" fmla="*/ 294 w 369"/>
                <a:gd name="T43" fmla="*/ 2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9" h="826">
                  <a:moveTo>
                    <a:pt x="294" y="28"/>
                  </a:moveTo>
                  <a:cubicBezTo>
                    <a:pt x="203" y="0"/>
                    <a:pt x="146" y="26"/>
                    <a:pt x="146" y="26"/>
                  </a:cubicBezTo>
                  <a:cubicBezTo>
                    <a:pt x="141" y="29"/>
                    <a:pt x="137" y="34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7"/>
                    <a:pt x="137" y="247"/>
                  </a:cubicBezTo>
                  <a:cubicBezTo>
                    <a:pt x="137" y="552"/>
                    <a:pt x="137" y="552"/>
                    <a:pt x="137" y="552"/>
                  </a:cubicBezTo>
                  <a:cubicBezTo>
                    <a:pt x="137" y="569"/>
                    <a:pt x="135" y="584"/>
                    <a:pt x="132" y="598"/>
                  </a:cubicBezTo>
                  <a:cubicBezTo>
                    <a:pt x="129" y="612"/>
                    <a:pt x="124" y="624"/>
                    <a:pt x="115" y="635"/>
                  </a:cubicBezTo>
                  <a:cubicBezTo>
                    <a:pt x="107" y="645"/>
                    <a:pt x="95" y="654"/>
                    <a:pt x="80" y="661"/>
                  </a:cubicBezTo>
                  <a:cubicBezTo>
                    <a:pt x="80" y="661"/>
                    <a:pt x="55" y="672"/>
                    <a:pt x="15" y="675"/>
                  </a:cubicBezTo>
                  <a:cubicBezTo>
                    <a:pt x="15" y="675"/>
                    <a:pt x="5" y="676"/>
                    <a:pt x="4" y="686"/>
                  </a:cubicBezTo>
                  <a:cubicBezTo>
                    <a:pt x="4" y="686"/>
                    <a:pt x="0" y="758"/>
                    <a:pt x="4" y="781"/>
                  </a:cubicBezTo>
                  <a:cubicBezTo>
                    <a:pt x="6" y="826"/>
                    <a:pt x="132" y="824"/>
                    <a:pt x="132" y="824"/>
                  </a:cubicBezTo>
                  <a:cubicBezTo>
                    <a:pt x="148" y="824"/>
                    <a:pt x="167" y="821"/>
                    <a:pt x="189" y="816"/>
                  </a:cubicBezTo>
                  <a:cubicBezTo>
                    <a:pt x="210" y="811"/>
                    <a:pt x="232" y="802"/>
                    <a:pt x="253" y="789"/>
                  </a:cubicBezTo>
                  <a:cubicBezTo>
                    <a:pt x="275" y="777"/>
                    <a:pt x="294" y="760"/>
                    <a:pt x="311" y="740"/>
                  </a:cubicBezTo>
                  <a:cubicBezTo>
                    <a:pt x="329" y="720"/>
                    <a:pt x="341" y="694"/>
                    <a:pt x="350" y="664"/>
                  </a:cubicBezTo>
                  <a:cubicBezTo>
                    <a:pt x="355" y="645"/>
                    <a:pt x="358" y="623"/>
                    <a:pt x="360" y="598"/>
                  </a:cubicBezTo>
                  <a:cubicBezTo>
                    <a:pt x="361" y="574"/>
                    <a:pt x="362" y="553"/>
                    <a:pt x="362" y="536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1"/>
                    <a:pt x="369" y="51"/>
                    <a:pt x="29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577849"/>
            <a:ext cx="5045304" cy="315587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5699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404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A60-C300-406B-AF1C-6183937F479D}" type="datetime1">
              <a:rPr lang="en-US" smtClean="0"/>
              <a:t>16-Dec-20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2189653"/>
            <a:ext cx="4790969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96" y="2717801"/>
            <a:ext cx="4790969" cy="3236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9592" y="2189653"/>
            <a:ext cx="4810812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9592" y="2717801"/>
            <a:ext cx="4810812" cy="3236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C0CC-8D74-4E8B-863A-9AE345579E7D}" type="datetime1">
              <a:rPr lang="en-US" smtClean="0"/>
              <a:t>16-Dec-20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0293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D8D8-EEB3-49CD-842F-E3CCF6D99C4B}" type="datetime1">
              <a:rPr lang="en-US" smtClean="0"/>
              <a:t>16-Dec-20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3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30B0-AC66-407A-BF08-8E47E0C174CE}" type="datetime1">
              <a:rPr lang="en-US" smtClean="0"/>
              <a:t>16-Dec-20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4911365" cy="1112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2"/>
            <a:ext cx="4911365" cy="40629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6BD1-39FC-4B62-854A-6C0845B9AEB6}" type="datetime1">
              <a:rPr lang="en-US" smtClean="0"/>
              <a:t>16-Dec-20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51396" y="577851"/>
            <a:ext cx="4908779" cy="53987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631596" y="466725"/>
            <a:ext cx="4911365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18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/>
          <p:cNvSpPr>
            <a:spLocks/>
          </p:cNvSpPr>
          <p:nvPr/>
        </p:nvSpPr>
        <p:spPr bwMode="auto">
          <a:xfrm>
            <a:off x="1588" y="0"/>
            <a:ext cx="6149975" cy="6858000"/>
          </a:xfrm>
          <a:custGeom>
            <a:avLst/>
            <a:gdLst>
              <a:gd name="T0" fmla="*/ 0 w 3874"/>
              <a:gd name="T1" fmla="*/ 0 h 4320"/>
              <a:gd name="T2" fmla="*/ 0 w 3874"/>
              <a:gd name="T3" fmla="*/ 4320 h 4320"/>
              <a:gd name="T4" fmla="*/ 3067 w 3874"/>
              <a:gd name="T5" fmla="*/ 4320 h 4320"/>
              <a:gd name="T6" fmla="*/ 3298 w 3874"/>
              <a:gd name="T7" fmla="*/ 4078 h 4320"/>
              <a:gd name="T8" fmla="*/ 3733 w 3874"/>
              <a:gd name="T9" fmla="*/ 3215 h 4320"/>
              <a:gd name="T10" fmla="*/ 3848 w 3874"/>
              <a:gd name="T11" fmla="*/ 2463 h 4320"/>
              <a:gd name="T12" fmla="*/ 3874 w 3874"/>
              <a:gd name="T13" fmla="*/ 1761 h 4320"/>
              <a:gd name="T14" fmla="*/ 3874 w 3874"/>
              <a:gd name="T15" fmla="*/ 0 h 4320"/>
              <a:gd name="T16" fmla="*/ 0 w 387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4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067" y="4320"/>
                  <a:pt x="3067" y="4320"/>
                  <a:pt x="3067" y="4320"/>
                </a:cubicBezTo>
                <a:cubicBezTo>
                  <a:pt x="3147" y="4246"/>
                  <a:pt x="3224" y="4165"/>
                  <a:pt x="3298" y="4078"/>
                </a:cubicBezTo>
                <a:cubicBezTo>
                  <a:pt x="3494" y="3846"/>
                  <a:pt x="3640" y="3559"/>
                  <a:pt x="3733" y="3215"/>
                </a:cubicBezTo>
                <a:cubicBezTo>
                  <a:pt x="3792" y="2992"/>
                  <a:pt x="3832" y="2741"/>
                  <a:pt x="3848" y="2463"/>
                </a:cubicBezTo>
                <a:cubicBezTo>
                  <a:pt x="3866" y="2183"/>
                  <a:pt x="3874" y="1949"/>
                  <a:pt x="3874" y="1761"/>
                </a:cubicBezTo>
                <a:cubicBezTo>
                  <a:pt x="3874" y="1761"/>
                  <a:pt x="3874" y="941"/>
                  <a:pt x="387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68864" y="0"/>
            <a:ext cx="7323137" cy="6858000"/>
          </a:xfrm>
          <a:custGeom>
            <a:avLst/>
            <a:gdLst>
              <a:gd name="connsiteX0" fmla="*/ 1281112 w 7323137"/>
              <a:gd name="connsiteY0" fmla="*/ 0 h 6858000"/>
              <a:gd name="connsiteX1" fmla="*/ 7323137 w 7323137"/>
              <a:gd name="connsiteY1" fmla="*/ 0 h 6858000"/>
              <a:gd name="connsiteX2" fmla="*/ 7323137 w 7323137"/>
              <a:gd name="connsiteY2" fmla="*/ 6858000 h 6858000"/>
              <a:gd name="connsiteX3" fmla="*/ 0 w 7323137"/>
              <a:gd name="connsiteY3" fmla="*/ 6858000 h 6858000"/>
              <a:gd name="connsiteX4" fmla="*/ 366712 w 7323137"/>
              <a:gd name="connsiteY4" fmla="*/ 6473825 h 6858000"/>
              <a:gd name="connsiteX5" fmla="*/ 1057275 w 7323137"/>
              <a:gd name="connsiteY5" fmla="*/ 5103813 h 6858000"/>
              <a:gd name="connsiteX6" fmla="*/ 1239837 w 7323137"/>
              <a:gd name="connsiteY6" fmla="*/ 3910013 h 6858000"/>
              <a:gd name="connsiteX7" fmla="*/ 1281112 w 7323137"/>
              <a:gd name="connsiteY7" fmla="*/ 2795588 h 6858000"/>
              <a:gd name="connsiteX8" fmla="*/ 1281112 w 732313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3137" h="6858000">
                <a:moveTo>
                  <a:pt x="1281112" y="0"/>
                </a:moveTo>
                <a:lnTo>
                  <a:pt x="7323137" y="0"/>
                </a:lnTo>
                <a:lnTo>
                  <a:pt x="7323137" y="6858000"/>
                </a:lnTo>
                <a:lnTo>
                  <a:pt x="0" y="6858000"/>
                </a:lnTo>
                <a:cubicBezTo>
                  <a:pt x="127000" y="6740525"/>
                  <a:pt x="249237" y="6611938"/>
                  <a:pt x="366712" y="6473825"/>
                </a:cubicBezTo>
                <a:cubicBezTo>
                  <a:pt x="677862" y="6105525"/>
                  <a:pt x="909637" y="5649913"/>
                  <a:pt x="1057275" y="5103813"/>
                </a:cubicBezTo>
                <a:cubicBezTo>
                  <a:pt x="1150938" y="4749800"/>
                  <a:pt x="1214437" y="4351338"/>
                  <a:pt x="1239837" y="3910013"/>
                </a:cubicBezTo>
                <a:cubicBezTo>
                  <a:pt x="1268412" y="3465513"/>
                  <a:pt x="1281112" y="3094038"/>
                  <a:pt x="1281112" y="2795588"/>
                </a:cubicBezTo>
                <a:cubicBezTo>
                  <a:pt x="1281112" y="2795588"/>
                  <a:pt x="1281112" y="1493838"/>
                  <a:pt x="128111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793240"/>
            <a:ext cx="5003800" cy="3032760"/>
          </a:xfrm>
        </p:spPr>
        <p:txBody>
          <a:bodyPr anchor="t" anchorCtr="0">
            <a:noAutofit/>
          </a:bodyPr>
          <a:lstStyle>
            <a:lvl1pPr marL="227013" indent="-227013">
              <a:lnSpc>
                <a:spcPct val="8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B39D383-CCFA-403E-BDAD-EE9B08479FB8}" type="datetime1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9584" y="6299789"/>
            <a:ext cx="50621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4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5481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231955 h 6858000"/>
              <a:gd name="connsiteX5" fmla="*/ 1634967 w 12192000"/>
              <a:gd name="connsiteY5" fmla="*/ 4537075 h 6858000"/>
              <a:gd name="connsiteX6" fmla="*/ 4337666 w 12192000"/>
              <a:gd name="connsiteY6" fmla="*/ 3564504 h 6858000"/>
              <a:gd name="connsiteX7" fmla="*/ 5449888 w 12192000"/>
              <a:gd name="connsiteY7" fmla="*/ 916951 h 6858000"/>
              <a:gd name="connsiteX8" fmla="*/ 5426055 w 12192000"/>
              <a:gd name="connsiteY8" fmla="*/ 443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35481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231955"/>
                </a:lnTo>
                <a:cubicBezTo>
                  <a:pt x="494145" y="4435369"/>
                  <a:pt x="1039133" y="4537075"/>
                  <a:pt x="1634967" y="4537075"/>
                </a:cubicBezTo>
                <a:cubicBezTo>
                  <a:pt x="2699522" y="4537075"/>
                  <a:pt x="3600422" y="4212885"/>
                  <a:pt x="4337666" y="3564504"/>
                </a:cubicBezTo>
                <a:cubicBezTo>
                  <a:pt x="5078088" y="2916124"/>
                  <a:pt x="5449888" y="2034136"/>
                  <a:pt x="5449888" y="916951"/>
                </a:cubicBezTo>
                <a:cubicBezTo>
                  <a:pt x="5449888" y="754061"/>
                  <a:pt x="5441944" y="596336"/>
                  <a:pt x="5426055" y="44337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8300" cy="4538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574040"/>
            <a:ext cx="4053205" cy="2219960"/>
          </a:xfrm>
        </p:spPr>
        <p:txBody>
          <a:bodyPr anchor="t" anchorCtr="0">
            <a:noAutofit/>
          </a:bodyPr>
          <a:lstStyle>
            <a:lvl1pPr marL="177800" indent="-177800">
              <a:lnSpc>
                <a:spcPct val="85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B4A2F5-0745-4269-BA4F-FDF6638F59B8}" type="datetime1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79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lide With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/>
          <p:cNvSpPr>
            <a:spLocks/>
          </p:cNvSpPr>
          <p:nvPr/>
        </p:nvSpPr>
        <p:spPr bwMode="auto">
          <a:xfrm>
            <a:off x="1588" y="0"/>
            <a:ext cx="6149975" cy="6858000"/>
          </a:xfrm>
          <a:custGeom>
            <a:avLst/>
            <a:gdLst>
              <a:gd name="T0" fmla="*/ 0 w 3874"/>
              <a:gd name="T1" fmla="*/ 0 h 4320"/>
              <a:gd name="T2" fmla="*/ 0 w 3874"/>
              <a:gd name="T3" fmla="*/ 4320 h 4320"/>
              <a:gd name="T4" fmla="*/ 3067 w 3874"/>
              <a:gd name="T5" fmla="*/ 4320 h 4320"/>
              <a:gd name="T6" fmla="*/ 3298 w 3874"/>
              <a:gd name="T7" fmla="*/ 4078 h 4320"/>
              <a:gd name="T8" fmla="*/ 3733 w 3874"/>
              <a:gd name="T9" fmla="*/ 3215 h 4320"/>
              <a:gd name="T10" fmla="*/ 3848 w 3874"/>
              <a:gd name="T11" fmla="*/ 2463 h 4320"/>
              <a:gd name="T12" fmla="*/ 3874 w 3874"/>
              <a:gd name="T13" fmla="*/ 1761 h 4320"/>
              <a:gd name="T14" fmla="*/ 3874 w 3874"/>
              <a:gd name="T15" fmla="*/ 0 h 4320"/>
              <a:gd name="T16" fmla="*/ 0 w 387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4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067" y="4320"/>
                  <a:pt x="3067" y="4320"/>
                  <a:pt x="3067" y="4320"/>
                </a:cubicBezTo>
                <a:cubicBezTo>
                  <a:pt x="3147" y="4246"/>
                  <a:pt x="3224" y="4165"/>
                  <a:pt x="3298" y="4078"/>
                </a:cubicBezTo>
                <a:cubicBezTo>
                  <a:pt x="3494" y="3846"/>
                  <a:pt x="3640" y="3559"/>
                  <a:pt x="3733" y="3215"/>
                </a:cubicBezTo>
                <a:cubicBezTo>
                  <a:pt x="3792" y="2992"/>
                  <a:pt x="3832" y="2741"/>
                  <a:pt x="3848" y="2463"/>
                </a:cubicBezTo>
                <a:cubicBezTo>
                  <a:pt x="3866" y="2183"/>
                  <a:pt x="3874" y="1949"/>
                  <a:pt x="3874" y="1761"/>
                </a:cubicBezTo>
                <a:cubicBezTo>
                  <a:pt x="3874" y="1761"/>
                  <a:pt x="3874" y="941"/>
                  <a:pt x="387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68864" y="0"/>
            <a:ext cx="7323137" cy="6858000"/>
          </a:xfrm>
          <a:custGeom>
            <a:avLst/>
            <a:gdLst>
              <a:gd name="connsiteX0" fmla="*/ 1281112 w 7323137"/>
              <a:gd name="connsiteY0" fmla="*/ 0 h 6858000"/>
              <a:gd name="connsiteX1" fmla="*/ 7323137 w 7323137"/>
              <a:gd name="connsiteY1" fmla="*/ 0 h 6858000"/>
              <a:gd name="connsiteX2" fmla="*/ 7323137 w 7323137"/>
              <a:gd name="connsiteY2" fmla="*/ 6858000 h 6858000"/>
              <a:gd name="connsiteX3" fmla="*/ 0 w 7323137"/>
              <a:gd name="connsiteY3" fmla="*/ 6858000 h 6858000"/>
              <a:gd name="connsiteX4" fmla="*/ 366712 w 7323137"/>
              <a:gd name="connsiteY4" fmla="*/ 6473825 h 6858000"/>
              <a:gd name="connsiteX5" fmla="*/ 1057275 w 7323137"/>
              <a:gd name="connsiteY5" fmla="*/ 5103813 h 6858000"/>
              <a:gd name="connsiteX6" fmla="*/ 1239837 w 7323137"/>
              <a:gd name="connsiteY6" fmla="*/ 3910013 h 6858000"/>
              <a:gd name="connsiteX7" fmla="*/ 1281112 w 7323137"/>
              <a:gd name="connsiteY7" fmla="*/ 2795588 h 6858000"/>
              <a:gd name="connsiteX8" fmla="*/ 1281112 w 732313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3137" h="6858000">
                <a:moveTo>
                  <a:pt x="1281112" y="0"/>
                </a:moveTo>
                <a:lnTo>
                  <a:pt x="7323137" y="0"/>
                </a:lnTo>
                <a:lnTo>
                  <a:pt x="7323137" y="6858000"/>
                </a:lnTo>
                <a:lnTo>
                  <a:pt x="0" y="6858000"/>
                </a:lnTo>
                <a:cubicBezTo>
                  <a:pt x="127000" y="6740525"/>
                  <a:pt x="249237" y="6611938"/>
                  <a:pt x="366712" y="6473825"/>
                </a:cubicBezTo>
                <a:cubicBezTo>
                  <a:pt x="677862" y="6105525"/>
                  <a:pt x="909637" y="5649913"/>
                  <a:pt x="1057275" y="5103813"/>
                </a:cubicBezTo>
                <a:cubicBezTo>
                  <a:pt x="1150938" y="4749800"/>
                  <a:pt x="1214437" y="4351338"/>
                  <a:pt x="1239837" y="3910013"/>
                </a:cubicBezTo>
                <a:cubicBezTo>
                  <a:pt x="1268412" y="3465513"/>
                  <a:pt x="1281112" y="3094038"/>
                  <a:pt x="1281112" y="2795588"/>
                </a:cubicBezTo>
                <a:cubicBezTo>
                  <a:pt x="1281112" y="2795588"/>
                  <a:pt x="1281112" y="1493838"/>
                  <a:pt x="128111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8F08DD-87C4-435F-B599-E5636A673C1F}" type="datetime1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9584" y="6299789"/>
            <a:ext cx="50621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1596" y="1593130"/>
            <a:ext cx="4505554" cy="3723408"/>
          </a:xfrm>
        </p:spPr>
        <p:txBody>
          <a:bodyPr>
            <a:noAutofit/>
          </a:bodyPr>
          <a:lstStyle>
            <a:lvl1pPr marL="0" indent="0">
              <a:spcBef>
                <a:spcPts val="3600"/>
              </a:spcBef>
              <a:buNone/>
              <a:defRPr sz="2600" b="1">
                <a:solidFill>
                  <a:schemeClr val="accent2"/>
                </a:solidFill>
              </a:defRPr>
            </a:lvl1pPr>
            <a:lvl2pPr marL="0" indent="0">
              <a:buNone/>
              <a:defRPr sz="2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08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-Only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6FE26-AC76-424E-A209-BD26B3D3F8D5}" type="datetime1">
              <a:rPr lang="en-US" smtClean="0"/>
              <a:t>16-Dec-20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9916998" y="301658"/>
            <a:ext cx="1940679" cy="3432065"/>
            <a:chOff x="3114" y="882"/>
            <a:chExt cx="1447" cy="2559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3425" y="882"/>
              <a:ext cx="526" cy="500"/>
            </a:xfrm>
            <a:custGeom>
              <a:avLst/>
              <a:gdLst>
                <a:gd name="T0" fmla="*/ 32 w 222"/>
                <a:gd name="T1" fmla="*/ 183 h 211"/>
                <a:gd name="T2" fmla="*/ 111 w 222"/>
                <a:gd name="T3" fmla="*/ 211 h 211"/>
                <a:gd name="T4" fmla="*/ 190 w 222"/>
                <a:gd name="T5" fmla="*/ 183 h 211"/>
                <a:gd name="T6" fmla="*/ 222 w 222"/>
                <a:gd name="T7" fmla="*/ 106 h 211"/>
                <a:gd name="T8" fmla="*/ 190 w 222"/>
                <a:gd name="T9" fmla="*/ 29 h 211"/>
                <a:gd name="T10" fmla="*/ 111 w 222"/>
                <a:gd name="T11" fmla="*/ 0 h 211"/>
                <a:gd name="T12" fmla="*/ 32 w 222"/>
                <a:gd name="T13" fmla="*/ 29 h 211"/>
                <a:gd name="T14" fmla="*/ 0 w 222"/>
                <a:gd name="T15" fmla="*/ 106 h 211"/>
                <a:gd name="T16" fmla="*/ 32 w 222"/>
                <a:gd name="T17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11">
                  <a:moveTo>
                    <a:pt x="32" y="183"/>
                  </a:moveTo>
                  <a:cubicBezTo>
                    <a:pt x="54" y="202"/>
                    <a:pt x="80" y="211"/>
                    <a:pt x="111" y="211"/>
                  </a:cubicBezTo>
                  <a:cubicBezTo>
                    <a:pt x="142" y="211"/>
                    <a:pt x="168" y="202"/>
                    <a:pt x="190" y="183"/>
                  </a:cubicBezTo>
                  <a:cubicBezTo>
                    <a:pt x="211" y="164"/>
                    <a:pt x="222" y="139"/>
                    <a:pt x="222" y="106"/>
                  </a:cubicBezTo>
                  <a:cubicBezTo>
                    <a:pt x="222" y="74"/>
                    <a:pt x="211" y="48"/>
                    <a:pt x="190" y="29"/>
                  </a:cubicBezTo>
                  <a:cubicBezTo>
                    <a:pt x="168" y="10"/>
                    <a:pt x="142" y="0"/>
                    <a:pt x="111" y="0"/>
                  </a:cubicBezTo>
                  <a:cubicBezTo>
                    <a:pt x="80" y="0"/>
                    <a:pt x="54" y="10"/>
                    <a:pt x="32" y="29"/>
                  </a:cubicBezTo>
                  <a:cubicBezTo>
                    <a:pt x="11" y="48"/>
                    <a:pt x="0" y="74"/>
                    <a:pt x="0" y="106"/>
                  </a:cubicBezTo>
                  <a:cubicBezTo>
                    <a:pt x="0" y="139"/>
                    <a:pt x="11" y="164"/>
                    <a:pt x="32" y="1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101" y="1524"/>
              <a:ext cx="460" cy="438"/>
            </a:xfrm>
            <a:custGeom>
              <a:avLst/>
              <a:gdLst>
                <a:gd name="T0" fmla="*/ 166 w 194"/>
                <a:gd name="T1" fmla="*/ 26 h 185"/>
                <a:gd name="T2" fmla="*/ 97 w 194"/>
                <a:gd name="T3" fmla="*/ 0 h 185"/>
                <a:gd name="T4" fmla="*/ 29 w 194"/>
                <a:gd name="T5" fmla="*/ 26 h 185"/>
                <a:gd name="T6" fmla="*/ 0 w 194"/>
                <a:gd name="T7" fmla="*/ 93 h 185"/>
                <a:gd name="T8" fmla="*/ 29 w 194"/>
                <a:gd name="T9" fmla="*/ 161 h 185"/>
                <a:gd name="T10" fmla="*/ 97 w 194"/>
                <a:gd name="T11" fmla="*/ 185 h 185"/>
                <a:gd name="T12" fmla="*/ 166 w 194"/>
                <a:gd name="T13" fmla="*/ 161 h 185"/>
                <a:gd name="T14" fmla="*/ 194 w 194"/>
                <a:gd name="T15" fmla="*/ 93 h 185"/>
                <a:gd name="T16" fmla="*/ 166 w 194"/>
                <a:gd name="T17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5">
                  <a:moveTo>
                    <a:pt x="166" y="26"/>
                  </a:moveTo>
                  <a:cubicBezTo>
                    <a:pt x="147" y="9"/>
                    <a:pt x="124" y="0"/>
                    <a:pt x="97" y="0"/>
                  </a:cubicBezTo>
                  <a:cubicBezTo>
                    <a:pt x="70" y="0"/>
                    <a:pt x="47" y="9"/>
                    <a:pt x="29" y="26"/>
                  </a:cubicBezTo>
                  <a:cubicBezTo>
                    <a:pt x="10" y="42"/>
                    <a:pt x="0" y="65"/>
                    <a:pt x="0" y="93"/>
                  </a:cubicBezTo>
                  <a:cubicBezTo>
                    <a:pt x="0" y="122"/>
                    <a:pt x="10" y="144"/>
                    <a:pt x="29" y="161"/>
                  </a:cubicBezTo>
                  <a:cubicBezTo>
                    <a:pt x="47" y="177"/>
                    <a:pt x="70" y="185"/>
                    <a:pt x="97" y="185"/>
                  </a:cubicBezTo>
                  <a:cubicBezTo>
                    <a:pt x="124" y="185"/>
                    <a:pt x="147" y="177"/>
                    <a:pt x="166" y="161"/>
                  </a:cubicBezTo>
                  <a:cubicBezTo>
                    <a:pt x="185" y="144"/>
                    <a:pt x="194" y="122"/>
                    <a:pt x="194" y="93"/>
                  </a:cubicBezTo>
                  <a:cubicBezTo>
                    <a:pt x="194" y="65"/>
                    <a:pt x="185" y="42"/>
                    <a:pt x="166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096" y="2033"/>
              <a:ext cx="456" cy="735"/>
            </a:xfrm>
            <a:custGeom>
              <a:avLst/>
              <a:gdLst>
                <a:gd name="T0" fmla="*/ 33 w 192"/>
                <a:gd name="T1" fmla="*/ 308 h 310"/>
                <a:gd name="T2" fmla="*/ 192 w 192"/>
                <a:gd name="T3" fmla="*/ 114 h 310"/>
                <a:gd name="T4" fmla="*/ 96 w 192"/>
                <a:gd name="T5" fmla="*/ 0 h 310"/>
                <a:gd name="T6" fmla="*/ 0 w 192"/>
                <a:gd name="T7" fmla="*/ 90 h 310"/>
                <a:gd name="T8" fmla="*/ 44 w 192"/>
                <a:gd name="T9" fmla="*/ 169 h 310"/>
                <a:gd name="T10" fmla="*/ 18 w 192"/>
                <a:gd name="T11" fmla="*/ 250 h 310"/>
                <a:gd name="T12" fmla="*/ 24 w 192"/>
                <a:gd name="T13" fmla="*/ 302 h 310"/>
                <a:gd name="T14" fmla="*/ 33 w 192"/>
                <a:gd name="T15" fmla="*/ 30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10">
                  <a:moveTo>
                    <a:pt x="33" y="308"/>
                  </a:moveTo>
                  <a:cubicBezTo>
                    <a:pt x="133" y="264"/>
                    <a:pt x="192" y="198"/>
                    <a:pt x="192" y="114"/>
                  </a:cubicBezTo>
                  <a:cubicBezTo>
                    <a:pt x="192" y="41"/>
                    <a:pt x="149" y="0"/>
                    <a:pt x="96" y="0"/>
                  </a:cubicBezTo>
                  <a:cubicBezTo>
                    <a:pt x="43" y="0"/>
                    <a:pt x="0" y="38"/>
                    <a:pt x="0" y="90"/>
                  </a:cubicBezTo>
                  <a:cubicBezTo>
                    <a:pt x="0" y="122"/>
                    <a:pt x="14" y="153"/>
                    <a:pt x="44" y="169"/>
                  </a:cubicBezTo>
                  <a:cubicBezTo>
                    <a:pt x="26" y="194"/>
                    <a:pt x="18" y="221"/>
                    <a:pt x="18" y="250"/>
                  </a:cubicBezTo>
                  <a:cubicBezTo>
                    <a:pt x="18" y="266"/>
                    <a:pt x="20" y="283"/>
                    <a:pt x="24" y="302"/>
                  </a:cubicBezTo>
                  <a:cubicBezTo>
                    <a:pt x="24" y="302"/>
                    <a:pt x="26" y="310"/>
                    <a:pt x="33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114" y="1484"/>
              <a:ext cx="875" cy="1957"/>
            </a:xfrm>
            <a:custGeom>
              <a:avLst/>
              <a:gdLst>
                <a:gd name="T0" fmla="*/ 294 w 369"/>
                <a:gd name="T1" fmla="*/ 28 h 826"/>
                <a:gd name="T2" fmla="*/ 146 w 369"/>
                <a:gd name="T3" fmla="*/ 26 h 826"/>
                <a:gd name="T4" fmla="*/ 137 w 369"/>
                <a:gd name="T5" fmla="*/ 40 h 826"/>
                <a:gd name="T6" fmla="*/ 137 w 369"/>
                <a:gd name="T7" fmla="*/ 40 h 826"/>
                <a:gd name="T8" fmla="*/ 137 w 369"/>
                <a:gd name="T9" fmla="*/ 246 h 826"/>
                <a:gd name="T10" fmla="*/ 137 w 369"/>
                <a:gd name="T11" fmla="*/ 247 h 826"/>
                <a:gd name="T12" fmla="*/ 137 w 369"/>
                <a:gd name="T13" fmla="*/ 552 h 826"/>
                <a:gd name="T14" fmla="*/ 132 w 369"/>
                <a:gd name="T15" fmla="*/ 598 h 826"/>
                <a:gd name="T16" fmla="*/ 115 w 369"/>
                <a:gd name="T17" fmla="*/ 635 h 826"/>
                <a:gd name="T18" fmla="*/ 80 w 369"/>
                <a:gd name="T19" fmla="*/ 661 h 826"/>
                <a:gd name="T20" fmla="*/ 15 w 369"/>
                <a:gd name="T21" fmla="*/ 675 h 826"/>
                <a:gd name="T22" fmla="*/ 4 w 369"/>
                <a:gd name="T23" fmla="*/ 686 h 826"/>
                <a:gd name="T24" fmla="*/ 4 w 369"/>
                <a:gd name="T25" fmla="*/ 781 h 826"/>
                <a:gd name="T26" fmla="*/ 132 w 369"/>
                <a:gd name="T27" fmla="*/ 824 h 826"/>
                <a:gd name="T28" fmla="*/ 189 w 369"/>
                <a:gd name="T29" fmla="*/ 816 h 826"/>
                <a:gd name="T30" fmla="*/ 253 w 369"/>
                <a:gd name="T31" fmla="*/ 789 h 826"/>
                <a:gd name="T32" fmla="*/ 311 w 369"/>
                <a:gd name="T33" fmla="*/ 740 h 826"/>
                <a:gd name="T34" fmla="*/ 350 w 369"/>
                <a:gd name="T35" fmla="*/ 664 h 826"/>
                <a:gd name="T36" fmla="*/ 360 w 369"/>
                <a:gd name="T37" fmla="*/ 598 h 826"/>
                <a:gd name="T38" fmla="*/ 362 w 369"/>
                <a:gd name="T39" fmla="*/ 536 h 826"/>
                <a:gd name="T40" fmla="*/ 362 w 369"/>
                <a:gd name="T41" fmla="*/ 141 h 826"/>
                <a:gd name="T42" fmla="*/ 294 w 369"/>
                <a:gd name="T43" fmla="*/ 2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9" h="826">
                  <a:moveTo>
                    <a:pt x="294" y="28"/>
                  </a:moveTo>
                  <a:cubicBezTo>
                    <a:pt x="203" y="0"/>
                    <a:pt x="146" y="26"/>
                    <a:pt x="146" y="26"/>
                  </a:cubicBezTo>
                  <a:cubicBezTo>
                    <a:pt x="141" y="29"/>
                    <a:pt x="137" y="34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7"/>
                    <a:pt x="137" y="247"/>
                  </a:cubicBezTo>
                  <a:cubicBezTo>
                    <a:pt x="137" y="552"/>
                    <a:pt x="137" y="552"/>
                    <a:pt x="137" y="552"/>
                  </a:cubicBezTo>
                  <a:cubicBezTo>
                    <a:pt x="137" y="569"/>
                    <a:pt x="135" y="584"/>
                    <a:pt x="132" y="598"/>
                  </a:cubicBezTo>
                  <a:cubicBezTo>
                    <a:pt x="129" y="612"/>
                    <a:pt x="124" y="624"/>
                    <a:pt x="115" y="635"/>
                  </a:cubicBezTo>
                  <a:cubicBezTo>
                    <a:pt x="107" y="645"/>
                    <a:pt x="95" y="654"/>
                    <a:pt x="80" y="661"/>
                  </a:cubicBezTo>
                  <a:cubicBezTo>
                    <a:pt x="80" y="661"/>
                    <a:pt x="55" y="672"/>
                    <a:pt x="15" y="675"/>
                  </a:cubicBezTo>
                  <a:cubicBezTo>
                    <a:pt x="15" y="675"/>
                    <a:pt x="5" y="676"/>
                    <a:pt x="4" y="686"/>
                  </a:cubicBezTo>
                  <a:cubicBezTo>
                    <a:pt x="4" y="686"/>
                    <a:pt x="0" y="758"/>
                    <a:pt x="4" y="781"/>
                  </a:cubicBezTo>
                  <a:cubicBezTo>
                    <a:pt x="6" y="826"/>
                    <a:pt x="132" y="824"/>
                    <a:pt x="132" y="824"/>
                  </a:cubicBezTo>
                  <a:cubicBezTo>
                    <a:pt x="148" y="824"/>
                    <a:pt x="167" y="821"/>
                    <a:pt x="189" y="816"/>
                  </a:cubicBezTo>
                  <a:cubicBezTo>
                    <a:pt x="210" y="811"/>
                    <a:pt x="232" y="802"/>
                    <a:pt x="253" y="789"/>
                  </a:cubicBezTo>
                  <a:cubicBezTo>
                    <a:pt x="275" y="777"/>
                    <a:pt x="294" y="760"/>
                    <a:pt x="311" y="740"/>
                  </a:cubicBezTo>
                  <a:cubicBezTo>
                    <a:pt x="329" y="720"/>
                    <a:pt x="341" y="694"/>
                    <a:pt x="350" y="664"/>
                  </a:cubicBezTo>
                  <a:cubicBezTo>
                    <a:pt x="355" y="645"/>
                    <a:pt x="358" y="623"/>
                    <a:pt x="360" y="598"/>
                  </a:cubicBezTo>
                  <a:cubicBezTo>
                    <a:pt x="361" y="574"/>
                    <a:pt x="362" y="553"/>
                    <a:pt x="362" y="536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1"/>
                    <a:pt x="369" y="51"/>
                    <a:pt x="29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192000" y="3410557"/>
            <a:ext cx="248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 Format Background </a:t>
            </a:r>
            <a:br>
              <a:rPr lang="en-GB" dirty="0"/>
            </a:br>
            <a:r>
              <a:rPr lang="en-GB" dirty="0"/>
              <a:t>to change the image fill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2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-1588" y="0"/>
            <a:ext cx="9312275" cy="6858000"/>
          </a:xfrm>
          <a:custGeom>
            <a:avLst/>
            <a:gdLst>
              <a:gd name="T0" fmla="*/ 0 w 5867"/>
              <a:gd name="T1" fmla="*/ 0 h 4320"/>
              <a:gd name="T2" fmla="*/ 0 w 5867"/>
              <a:gd name="T3" fmla="*/ 4320 h 4320"/>
              <a:gd name="T4" fmla="*/ 3187 w 5867"/>
              <a:gd name="T5" fmla="*/ 4320 h 4320"/>
              <a:gd name="T6" fmla="*/ 4630 w 5867"/>
              <a:gd name="T7" fmla="*/ 3063 h 4320"/>
              <a:gd name="T8" fmla="*/ 5669 w 5867"/>
              <a:gd name="T9" fmla="*/ 1003 h 4320"/>
              <a:gd name="T10" fmla="*/ 5867 w 5867"/>
              <a:gd name="T11" fmla="*/ 0 h 4320"/>
              <a:gd name="T12" fmla="*/ 0 w 5867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7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187" y="4320"/>
                  <a:pt x="3187" y="4320"/>
                  <a:pt x="3187" y="4320"/>
                </a:cubicBezTo>
                <a:cubicBezTo>
                  <a:pt x="3717" y="3993"/>
                  <a:pt x="4197" y="3574"/>
                  <a:pt x="4630" y="3063"/>
                </a:cubicBezTo>
                <a:cubicBezTo>
                  <a:pt x="5097" y="2509"/>
                  <a:pt x="5447" y="1824"/>
                  <a:pt x="5669" y="1003"/>
                </a:cubicBezTo>
                <a:cubicBezTo>
                  <a:pt x="5752" y="692"/>
                  <a:pt x="5818" y="357"/>
                  <a:pt x="58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3"/>
            <a:ext cx="6416904" cy="19578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2349499"/>
            <a:ext cx="6416904" cy="1847851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4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4458877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63" y="5729024"/>
            <a:ext cx="633676" cy="6336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77" y="5816813"/>
            <a:ext cx="1675524" cy="507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3101" r="12318" b="13101"/>
          <a:stretch/>
        </p:blipFill>
        <p:spPr>
          <a:xfrm>
            <a:off x="10656094" y="5405970"/>
            <a:ext cx="1100138" cy="94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80" y="5960226"/>
            <a:ext cx="1125195" cy="402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45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blipFill dpi="0" rotWithShape="1">
          <a:blip r:embed="rId2">
            <a:lum/>
          </a:blip>
          <a:srcRect/>
          <a:stretch>
            <a:fillRect l="-21000" t="-28000" r="-3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2435678"/>
            <a:ext cx="5036457" cy="4240893"/>
          </a:xfrm>
        </p:spPr>
        <p:txBody>
          <a:bodyPr anchor="b" anchorCtr="0"/>
          <a:lstStyle>
            <a:lvl1pPr>
              <a:lnSpc>
                <a:spcPct val="7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422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oing Font">
    <p:bg>
      <p:bgPr>
        <a:blipFill dpi="0" rotWithShape="1">
          <a:blip r:embed="rId2">
            <a:lum/>
          </a:blip>
          <a:srcRect/>
          <a:stretch>
            <a:fillRect l="-21000" t="-28000" r="-3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4492131"/>
            <a:ext cx="3398157" cy="187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35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3D5A-1E7A-40D0-BD44-A4654554D93D}" type="datetime1">
              <a:rPr lang="en-US" smtClean="0"/>
              <a:t>16-Dec-20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183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5" y="1904999"/>
            <a:ext cx="9115719" cy="4271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CF1-EBB1-44B3-AE30-B81FE0265063}" type="datetime1">
              <a:rPr lang="en-US" smtClean="0"/>
              <a:t>16-Dec-20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49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with doub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54FF-470C-457C-9C64-B0AD381F3E69}" type="datetime1">
              <a:rPr lang="en-US" smtClean="0"/>
              <a:t>16-Dec-20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31825" y="2017336"/>
            <a:ext cx="9114191" cy="437744"/>
          </a:xfrm>
          <a:solidFill>
            <a:schemeClr val="accent4"/>
          </a:solidFill>
        </p:spPr>
        <p:txBody>
          <a:bodyPr tIns="72000" bIns="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631825" y="2455863"/>
            <a:ext cx="9105900" cy="328453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E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36848" y="5905501"/>
            <a:ext cx="3600877" cy="258936"/>
          </a:xfrm>
        </p:spPr>
        <p:txBody>
          <a:bodyPr tIns="0">
            <a:noAutofit/>
          </a:bodyPr>
          <a:lstStyle>
            <a:lvl1pPr marL="0" indent="0" algn="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653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404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2FFB-E30B-424B-9611-5510C87D4526}" type="datetime1">
              <a:rPr lang="en-US" smtClean="0"/>
              <a:t>16-Dec-20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187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2189653"/>
            <a:ext cx="4790969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96" y="2717801"/>
            <a:ext cx="4790969" cy="3236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9592" y="2189653"/>
            <a:ext cx="4810812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9592" y="2717801"/>
            <a:ext cx="4810812" cy="3236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C52-0659-4992-A405-339E80CEC5F9}" type="datetime1">
              <a:rPr lang="en-US" smtClean="0"/>
              <a:t>16-Dec-20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597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4334-4FF3-4414-A19F-E1CA5F7E4754}" type="datetime1">
              <a:rPr lang="en-US" smtClean="0"/>
              <a:t>16-Dec-20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547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596" y="577850"/>
            <a:ext cx="4911365" cy="5079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2"/>
            <a:ext cx="4911365" cy="40629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BCE-2CA2-4C74-AA79-E20F9CF23D5C}" type="datetime1">
              <a:rPr lang="en-US" smtClean="0"/>
              <a:t>16-Dec-20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51396" y="577851"/>
            <a:ext cx="4908779" cy="53987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631596" y="466725"/>
            <a:ext cx="4911365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" y="1085750"/>
            <a:ext cx="4911136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213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42A-4232-4F80-8E06-BCB8AEA3FFEC}" type="datetime1">
              <a:rPr lang="en-US" smtClean="0"/>
              <a:t>16-Dec-20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906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-1588" y="0"/>
            <a:ext cx="9312275" cy="6858000"/>
          </a:xfrm>
          <a:custGeom>
            <a:avLst/>
            <a:gdLst>
              <a:gd name="T0" fmla="*/ 0 w 5867"/>
              <a:gd name="T1" fmla="*/ 0 h 4320"/>
              <a:gd name="T2" fmla="*/ 0 w 5867"/>
              <a:gd name="T3" fmla="*/ 4320 h 4320"/>
              <a:gd name="T4" fmla="*/ 3187 w 5867"/>
              <a:gd name="T5" fmla="*/ 4320 h 4320"/>
              <a:gd name="T6" fmla="*/ 4630 w 5867"/>
              <a:gd name="T7" fmla="*/ 3063 h 4320"/>
              <a:gd name="T8" fmla="*/ 5669 w 5867"/>
              <a:gd name="T9" fmla="*/ 1003 h 4320"/>
              <a:gd name="T10" fmla="*/ 5867 w 5867"/>
              <a:gd name="T11" fmla="*/ 0 h 4320"/>
              <a:gd name="T12" fmla="*/ 0 w 5867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7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187" y="4320"/>
                  <a:pt x="3187" y="4320"/>
                  <a:pt x="3187" y="4320"/>
                </a:cubicBezTo>
                <a:cubicBezTo>
                  <a:pt x="3717" y="3993"/>
                  <a:pt x="4197" y="3574"/>
                  <a:pt x="4630" y="3063"/>
                </a:cubicBezTo>
                <a:cubicBezTo>
                  <a:pt x="5097" y="2509"/>
                  <a:pt x="5447" y="1824"/>
                  <a:pt x="5669" y="1003"/>
                </a:cubicBezTo>
                <a:cubicBezTo>
                  <a:pt x="5752" y="692"/>
                  <a:pt x="5818" y="357"/>
                  <a:pt x="58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3"/>
            <a:ext cx="6416904" cy="19578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2349499"/>
            <a:ext cx="6416904" cy="1847851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4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4458877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44" y="2453377"/>
            <a:ext cx="707495" cy="707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06" y="5809669"/>
            <a:ext cx="1685049" cy="5104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3101" r="12318" b="13101"/>
          <a:stretch/>
        </p:blipFill>
        <p:spPr>
          <a:xfrm>
            <a:off x="10656094" y="5405970"/>
            <a:ext cx="1100138" cy="94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830" y="4574337"/>
            <a:ext cx="1181101" cy="422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587" y="4424503"/>
            <a:ext cx="573011" cy="630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91" y="3652548"/>
            <a:ext cx="1485903" cy="303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7089"/>
          <a:stretch/>
        </p:blipFill>
        <p:spPr>
          <a:xfrm>
            <a:off x="11160919" y="3553276"/>
            <a:ext cx="619679" cy="450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9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5" y="1904999"/>
            <a:ext cx="9115719" cy="4271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77E-CB56-45FC-8A37-3C89DC0254F1}" type="datetime1">
              <a:rPr lang="en-US" smtClean="0"/>
              <a:t>16-Dec-20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248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0926-D89B-4CED-856C-EC759B3104AE}" type="datetime1">
              <a:rPr lang="en-US" smtClean="0"/>
              <a:t>16-Dec-20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5278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1AC-EDFB-4280-92AC-1243B40463FB}" type="datetime1">
              <a:rPr lang="en-US" smtClean="0"/>
              <a:t>16-Dec-20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5983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1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873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02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656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215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687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30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blipFill dpi="0" rotWithShape="1">
          <a:blip r:embed="rId2">
            <a:lum/>
          </a:blip>
          <a:srcRect/>
          <a:stretch>
            <a:fillRect l="35000" t="-2000" r="-2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/>
          </p:cNvSpPr>
          <p:nvPr/>
        </p:nvSpPr>
        <p:spPr bwMode="auto">
          <a:xfrm>
            <a:off x="0" y="0"/>
            <a:ext cx="7029450" cy="6858000"/>
          </a:xfrm>
          <a:custGeom>
            <a:avLst/>
            <a:gdLst>
              <a:gd name="T0" fmla="*/ 0 w 4428"/>
              <a:gd name="T1" fmla="*/ 4320 h 4320"/>
              <a:gd name="T2" fmla="*/ 4150 w 4428"/>
              <a:gd name="T3" fmla="*/ 4320 h 4320"/>
              <a:gd name="T4" fmla="*/ 4428 w 4428"/>
              <a:gd name="T5" fmla="*/ 2715 h 4320"/>
              <a:gd name="T6" fmla="*/ 3271 w 4428"/>
              <a:gd name="T7" fmla="*/ 0 h 4320"/>
              <a:gd name="T8" fmla="*/ 0 w 4428"/>
              <a:gd name="T9" fmla="*/ 0 h 4320"/>
              <a:gd name="T10" fmla="*/ 0 w 4428"/>
              <a:gd name="T11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8" h="4320">
                <a:moveTo>
                  <a:pt x="0" y="4320"/>
                </a:moveTo>
                <a:cubicBezTo>
                  <a:pt x="4150" y="4320"/>
                  <a:pt x="4150" y="4320"/>
                  <a:pt x="4150" y="4320"/>
                </a:cubicBezTo>
                <a:cubicBezTo>
                  <a:pt x="4333" y="3814"/>
                  <a:pt x="4428" y="3278"/>
                  <a:pt x="4428" y="2715"/>
                </a:cubicBezTo>
                <a:cubicBezTo>
                  <a:pt x="4428" y="1447"/>
                  <a:pt x="3970" y="524"/>
                  <a:pt x="3271" y="0"/>
                </a:cubicBezTo>
                <a:cubicBezTo>
                  <a:pt x="0" y="0"/>
                  <a:pt x="0" y="0"/>
                  <a:pt x="0" y="0"/>
                </a:cubicBezTo>
                <a:lnTo>
                  <a:pt x="0" y="43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1972854"/>
            <a:ext cx="5441544" cy="1401632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3281951"/>
            <a:ext cx="5441544" cy="145417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3400" b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5032376"/>
            <a:ext cx="3803015" cy="9016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23" y="1125377"/>
            <a:ext cx="2701096" cy="551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13367" r="12418" b="13367"/>
          <a:stretch/>
        </p:blipFill>
        <p:spPr>
          <a:xfrm>
            <a:off x="633176" y="433149"/>
            <a:ext cx="1538524" cy="13117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17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137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476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1992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152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89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2"/>
            <a:ext cx="5064354" cy="2482851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3257550"/>
            <a:ext cx="5064354" cy="385763"/>
          </a:xfrm>
        </p:spPr>
        <p:txBody>
          <a:bodyPr>
            <a:noAutofit/>
          </a:bodyPr>
          <a:lstStyle>
            <a:lvl1pPr marL="0" indent="0" algn="l">
              <a:buNone/>
              <a:defRPr sz="19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16577" r="11683" b="16577"/>
          <a:stretch/>
        </p:blipFill>
        <p:spPr>
          <a:xfrm>
            <a:off x="9889331" y="5274899"/>
            <a:ext cx="1919288" cy="12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45" y="635497"/>
            <a:ext cx="1433943" cy="27244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3657599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4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36257"/>
            <a:ext cx="12192000" cy="221742"/>
          </a:xfrm>
          <a:custGeom>
            <a:avLst/>
            <a:gdLst/>
            <a:ahLst/>
            <a:cxnLst/>
            <a:rect l="l" t="t" r="r" b="b"/>
            <a:pathLst>
              <a:path w="12192000" h="221742">
                <a:moveTo>
                  <a:pt x="0" y="221742"/>
                </a:moveTo>
                <a:lnTo>
                  <a:pt x="12192000" y="221742"/>
                </a:lnTo>
                <a:lnTo>
                  <a:pt x="12192000" y="0"/>
                </a:lnTo>
                <a:lnTo>
                  <a:pt x="0" y="0"/>
                </a:lnTo>
                <a:lnTo>
                  <a:pt x="0" y="221742"/>
                </a:lnTo>
                <a:close/>
              </a:path>
            </a:pathLst>
          </a:custGeom>
          <a:solidFill>
            <a:srgbClr val="F8A22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211306" y="0"/>
            <a:ext cx="980694" cy="838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7455" y="1240535"/>
            <a:ext cx="3945797" cy="4563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5982" y="1240535"/>
            <a:ext cx="5354077" cy="46635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16-Dec-20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35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820-A334-46BC-9557-9678CAF754B0}" type="datetime1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7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5" y="1904999"/>
            <a:ext cx="9115719" cy="4271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61F-4EB4-41AD-BBAC-60A7913CDAEB}" type="datetime1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blipFill dpi="0" rotWithShape="1">
          <a:blip r:embed="rId2">
            <a:lum/>
          </a:blip>
          <a:srcRect/>
          <a:stretch>
            <a:fillRect t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8300" cy="4538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01" y="358140"/>
            <a:ext cx="3940404" cy="176593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501" y="2151063"/>
            <a:ext cx="3940404" cy="150018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D83B3-B3F4-4A3B-9E4D-45B38459D40D}" type="datetime1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12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Divider Slide">
    <p:bg>
      <p:bgPr>
        <a:blipFill dpi="0" rotWithShape="1">
          <a:blip r:embed="rId2">
            <a:lum/>
          </a:blip>
          <a:srcRect/>
          <a:stretch>
            <a:fillRect t="-1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3700" y="0"/>
            <a:ext cx="5448300" cy="4538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6801" y="358140"/>
            <a:ext cx="3940404" cy="176593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6801" y="2151063"/>
            <a:ext cx="3940404" cy="150018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F5C1B3-BD17-48C7-A12B-E67F3AFB8B2C}" type="datetime1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55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 flipV="1">
            <a:off x="0" y="1693863"/>
            <a:ext cx="6199188" cy="5162550"/>
          </a:xfrm>
          <a:custGeom>
            <a:avLst/>
            <a:gdLst>
              <a:gd name="T0" fmla="*/ 2730 w 3430"/>
              <a:gd name="T1" fmla="*/ 2244 h 2856"/>
              <a:gd name="T2" fmla="*/ 3430 w 3430"/>
              <a:gd name="T3" fmla="*/ 578 h 2856"/>
              <a:gd name="T4" fmla="*/ 3370 w 3430"/>
              <a:gd name="T5" fmla="*/ 0 h 2856"/>
              <a:gd name="T6" fmla="*/ 0 w 3430"/>
              <a:gd name="T7" fmla="*/ 0 h 2856"/>
              <a:gd name="T8" fmla="*/ 0 w 3430"/>
              <a:gd name="T9" fmla="*/ 2664 h 2856"/>
              <a:gd name="T10" fmla="*/ 1029 w 3430"/>
              <a:gd name="T11" fmla="*/ 2856 h 2856"/>
              <a:gd name="T12" fmla="*/ 2730 w 3430"/>
              <a:gd name="T13" fmla="*/ 2244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0" h="2856">
                <a:moveTo>
                  <a:pt x="2730" y="2244"/>
                </a:moveTo>
                <a:cubicBezTo>
                  <a:pt x="3196" y="1836"/>
                  <a:pt x="3430" y="1281"/>
                  <a:pt x="3430" y="578"/>
                </a:cubicBezTo>
                <a:cubicBezTo>
                  <a:pt x="3430" y="373"/>
                  <a:pt x="3410" y="181"/>
                  <a:pt x="33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64"/>
                  <a:pt x="0" y="2664"/>
                  <a:pt x="0" y="2664"/>
                </a:cubicBezTo>
                <a:cubicBezTo>
                  <a:pt x="311" y="2792"/>
                  <a:pt x="654" y="2856"/>
                  <a:pt x="1029" y="2856"/>
                </a:cubicBezTo>
                <a:cubicBezTo>
                  <a:pt x="1699" y="2856"/>
                  <a:pt x="2266" y="2652"/>
                  <a:pt x="2730" y="22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3285784"/>
            <a:ext cx="3940404" cy="1765935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ABD9AD-09D2-41A1-95F2-696E45856596}" type="datetime1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99188" y="6299789"/>
            <a:ext cx="44688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11" y="667297"/>
            <a:ext cx="5029200" cy="1587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37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111283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Project objectives 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904999"/>
            <a:ext cx="7521804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596" y="6299789"/>
            <a:ext cx="14140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239E875B-B87B-4BBD-88E6-568CA476C5D0}" type="datetime1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616" y="6299789"/>
            <a:ext cx="77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631596" y="466725"/>
            <a:ext cx="10928808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5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498475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Project objectives 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904999"/>
            <a:ext cx="7521804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596" y="6299789"/>
            <a:ext cx="14140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F4A01892-ADCB-4927-BE56-E2D185B71E86}" type="datetime1">
              <a:rPr lang="en-US" smtClean="0"/>
              <a:t>16-Dec-20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616" y="6299789"/>
            <a:ext cx="77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631596" y="466725"/>
            <a:ext cx="10928808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2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9114420" cy="111283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Project objectives 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904999"/>
            <a:ext cx="7521804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596" y="6299789"/>
            <a:ext cx="14140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6950185E-429F-44B0-8690-0AF4DCD42350}" type="datetime1">
              <a:rPr lang="en-US" smtClean="0"/>
              <a:t>16-Dec-20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616" y="6299789"/>
            <a:ext cx="77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631596" y="466725"/>
            <a:ext cx="9114420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1201400" y="1805815"/>
            <a:ext cx="990601" cy="2655820"/>
          </a:xfrm>
          <a:custGeom>
            <a:avLst/>
            <a:gdLst>
              <a:gd name="connsiteX0" fmla="*/ 990601 w 990601"/>
              <a:gd name="connsiteY0" fmla="*/ 0 h 2655820"/>
              <a:gd name="connsiteX1" fmla="*/ 990601 w 990601"/>
              <a:gd name="connsiteY1" fmla="*/ 2655820 h 2655820"/>
              <a:gd name="connsiteX2" fmla="*/ 973767 w 990601"/>
              <a:gd name="connsiteY2" fmla="*/ 2651491 h 2655820"/>
              <a:gd name="connsiteX3" fmla="*/ 0 w 990601"/>
              <a:gd name="connsiteY3" fmla="*/ 1327910 h 2655820"/>
              <a:gd name="connsiteX4" fmla="*/ 973767 w 990601"/>
              <a:gd name="connsiteY4" fmla="*/ 4329 h 265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1" h="2655820">
                <a:moveTo>
                  <a:pt x="990601" y="0"/>
                </a:moveTo>
                <a:lnTo>
                  <a:pt x="990601" y="2655820"/>
                </a:lnTo>
                <a:lnTo>
                  <a:pt x="973767" y="2651491"/>
                </a:lnTo>
                <a:cubicBezTo>
                  <a:pt x="409616" y="2476022"/>
                  <a:pt x="0" y="1949802"/>
                  <a:pt x="0" y="1327910"/>
                </a:cubicBezTo>
                <a:cubicBezTo>
                  <a:pt x="0" y="706019"/>
                  <a:pt x="409616" y="179798"/>
                  <a:pt x="973767" y="43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reeform 14"/>
          <p:cNvSpPr/>
          <p:nvPr/>
        </p:nvSpPr>
        <p:spPr>
          <a:xfrm>
            <a:off x="10126646" y="0"/>
            <a:ext cx="2065355" cy="1455902"/>
          </a:xfrm>
          <a:custGeom>
            <a:avLst/>
            <a:gdLst>
              <a:gd name="connsiteX0" fmla="*/ 2373 w 2065355"/>
              <a:gd name="connsiteY0" fmla="*/ 0 h 1455902"/>
              <a:gd name="connsiteX1" fmla="*/ 2065355 w 2065355"/>
              <a:gd name="connsiteY1" fmla="*/ 0 h 1455902"/>
              <a:gd name="connsiteX2" fmla="*/ 2065355 w 2065355"/>
              <a:gd name="connsiteY2" fmla="*/ 1293143 h 1455902"/>
              <a:gd name="connsiteX3" fmla="*/ 1957328 w 2065355"/>
              <a:gd name="connsiteY3" fmla="*/ 1345183 h 1455902"/>
              <a:gd name="connsiteX4" fmla="*/ 1408915 w 2065355"/>
              <a:gd name="connsiteY4" fmla="*/ 1455902 h 1455902"/>
              <a:gd name="connsiteX5" fmla="*/ 0 w 2065355"/>
              <a:gd name="connsiteY5" fmla="*/ 46987 h 145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55" h="1455902">
                <a:moveTo>
                  <a:pt x="2373" y="0"/>
                </a:moveTo>
                <a:lnTo>
                  <a:pt x="2065355" y="0"/>
                </a:lnTo>
                <a:lnTo>
                  <a:pt x="2065355" y="1293143"/>
                </a:lnTo>
                <a:lnTo>
                  <a:pt x="1957328" y="1345183"/>
                </a:lnTo>
                <a:cubicBezTo>
                  <a:pt x="1788768" y="1416478"/>
                  <a:pt x="1603446" y="1455902"/>
                  <a:pt x="1408915" y="1455902"/>
                </a:cubicBezTo>
                <a:cubicBezTo>
                  <a:pt x="630793" y="1455902"/>
                  <a:pt x="0" y="825109"/>
                  <a:pt x="0" y="469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749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16-12-2020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767" y="-201999"/>
            <a:ext cx="5098869" cy="195870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EF2250C7-BD6C-46EA-A94D-1569A87E37C8}"/>
              </a:ext>
            </a:extLst>
          </p:cNvPr>
          <p:cNvSpPr txBox="1">
            <a:spLocks/>
          </p:cNvSpPr>
          <p:nvPr/>
        </p:nvSpPr>
        <p:spPr>
          <a:xfrm>
            <a:off x="418004" y="2371724"/>
            <a:ext cx="8240222" cy="2000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 </a:t>
            </a:r>
            <a:br>
              <a:rPr lang="en-US" sz="2400" b="1" dirty="0"/>
            </a:br>
            <a:r>
              <a:rPr lang="en-IN" sz="2400" b="1" dirty="0">
                <a:solidFill>
                  <a:schemeClr val="bg1"/>
                </a:solidFill>
              </a:rPr>
              <a:t/>
            </a:r>
            <a:br>
              <a:rPr lang="en-IN" sz="2400" b="1" dirty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Proper </a:t>
            </a:r>
            <a:r>
              <a:rPr lang="en-US" sz="4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Handling of </a:t>
            </a:r>
            <a:r>
              <a:rPr lang="en-US" sz="4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Sharps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And Injection Safety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0502"/>
            <a:ext cx="10515600" cy="4073843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sz="2600" dirty="0">
                <a:solidFill>
                  <a:schemeClr val="tx2"/>
                </a:solidFill>
              </a:rPr>
              <a:t>Learn About Proper Handling </a:t>
            </a:r>
            <a:r>
              <a:rPr lang="en-US" sz="2600" dirty="0" smtClean="0">
                <a:solidFill>
                  <a:schemeClr val="tx2"/>
                </a:solidFill>
              </a:rPr>
              <a:t>and Disposal of </a:t>
            </a:r>
            <a:r>
              <a:rPr lang="en-US" sz="2600" dirty="0" smtClean="0">
                <a:solidFill>
                  <a:schemeClr val="tx2"/>
                </a:solidFill>
              </a:rPr>
              <a:t>Sharps and Needles</a:t>
            </a:r>
            <a:endParaRPr lang="en-US" sz="2600" dirty="0">
              <a:solidFill>
                <a:schemeClr val="tx2"/>
              </a:solidFill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ts val="26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Needle </a:t>
            </a:r>
            <a:r>
              <a:rPr lang="en-US" sz="2600" dirty="0">
                <a:solidFill>
                  <a:schemeClr val="tx2"/>
                </a:solidFill>
              </a:rPr>
              <a:t>Stick </a:t>
            </a:r>
            <a:r>
              <a:rPr lang="en-US" sz="2600" dirty="0" smtClean="0">
                <a:solidFill>
                  <a:schemeClr val="tx2"/>
                </a:solidFill>
              </a:rPr>
              <a:t>Injury – What To Do</a:t>
            </a:r>
          </a:p>
          <a:p>
            <a:pPr>
              <a:lnSpc>
                <a:spcPts val="2600"/>
              </a:lnSpc>
            </a:pP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ts val="26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Need of Post </a:t>
            </a:r>
            <a:r>
              <a:rPr lang="en-US" sz="2600" dirty="0">
                <a:solidFill>
                  <a:schemeClr val="tx2"/>
                </a:solidFill>
              </a:rPr>
              <a:t>Exposure Prophylaxis (PEP)</a:t>
            </a:r>
          </a:p>
          <a:p>
            <a:pPr>
              <a:lnSpc>
                <a:spcPts val="2600"/>
              </a:lnSpc>
            </a:pPr>
            <a:endParaRPr lang="en-US" dirty="0" smtClean="0"/>
          </a:p>
          <a:p>
            <a:pPr>
              <a:lnSpc>
                <a:spcPts val="2600"/>
              </a:lnSpc>
            </a:pPr>
            <a:endParaRPr lang="en-US" dirty="0" smtClean="0"/>
          </a:p>
          <a:p>
            <a:pPr>
              <a:lnSpc>
                <a:spcPts val="2600"/>
              </a:lnSpc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5898" y="1291686"/>
            <a:ext cx="7388421" cy="49708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Learning Objectives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66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36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280" y="650669"/>
            <a:ext cx="7845307" cy="58639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en-US" sz="3200" dirty="0" smtClean="0"/>
              <a:t>Proper </a:t>
            </a:r>
            <a:r>
              <a:rPr lang="en-US" altLang="en-US" sz="3200" dirty="0"/>
              <a:t>Handling and Disposal of </a:t>
            </a:r>
            <a:r>
              <a:rPr lang="en-US" altLang="en-US" sz="3200" dirty="0" smtClean="0"/>
              <a:t>Metal Sharps</a:t>
            </a:r>
            <a:endParaRPr lang="en-US" altLang="en-US" sz="32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31596" y="1881943"/>
            <a:ext cx="6083529" cy="4417845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</a:pPr>
            <a:r>
              <a:rPr lang="en-US" altLang="en-US" sz="2600" dirty="0" smtClean="0"/>
              <a:t>Dispose </a:t>
            </a:r>
            <a:r>
              <a:rPr lang="en-US" altLang="en-US" sz="2600" dirty="0"/>
              <a:t>off needles, </a:t>
            </a:r>
            <a:r>
              <a:rPr lang="en-US" altLang="en-US" sz="2600" dirty="0" smtClean="0"/>
              <a:t>scalpels</a:t>
            </a:r>
            <a:r>
              <a:rPr lang="en-US" altLang="en-US" sz="2600" dirty="0"/>
              <a:t>, blades, syringes with fixed </a:t>
            </a:r>
            <a:r>
              <a:rPr lang="en-US" altLang="en-US" sz="2600" dirty="0" smtClean="0"/>
              <a:t>needles etc</a:t>
            </a:r>
            <a:r>
              <a:rPr lang="en-US" altLang="en-US" sz="2600" dirty="0"/>
              <a:t>. in a </a:t>
            </a:r>
            <a:r>
              <a:rPr lang="en-US" altLang="en-US" sz="2600" dirty="0" smtClean="0"/>
              <a:t>puncture-proof WHITE </a:t>
            </a:r>
            <a:r>
              <a:rPr lang="en-US" altLang="en-US" sz="2600" dirty="0"/>
              <a:t>(translucent) </a:t>
            </a:r>
            <a:r>
              <a:rPr lang="en-US" altLang="en-US" sz="2600" dirty="0" smtClean="0"/>
              <a:t>container</a:t>
            </a:r>
          </a:p>
          <a:p>
            <a:pPr marL="361950" indent="-361950">
              <a:lnSpc>
                <a:spcPct val="100000"/>
              </a:lnSpc>
            </a:pPr>
            <a:r>
              <a:rPr lang="en-US" altLang="en-US" sz="2600" dirty="0" smtClean="0"/>
              <a:t>Dispose off sharps at the point of use</a:t>
            </a:r>
            <a:endParaRPr lang="en-US" altLang="en-US" sz="2600" dirty="0"/>
          </a:p>
          <a:p>
            <a:pPr marL="361950" indent="-361950">
              <a:lnSpc>
                <a:spcPct val="100000"/>
              </a:lnSpc>
            </a:pPr>
            <a:r>
              <a:rPr lang="en-US" altLang="en-US" sz="2600" dirty="0" smtClean="0"/>
              <a:t>Always </a:t>
            </a:r>
            <a:r>
              <a:rPr lang="en-US" altLang="en-US" sz="2600" dirty="0"/>
              <a:t>wear </a:t>
            </a:r>
            <a:r>
              <a:rPr lang="en-US" altLang="en-US" sz="2600" dirty="0" smtClean="0"/>
              <a:t>UTILITY GLOVES while </a:t>
            </a:r>
            <a:r>
              <a:rPr lang="en-US" altLang="en-US" sz="2600" dirty="0"/>
              <a:t>handling sharps</a:t>
            </a:r>
          </a:p>
          <a:p>
            <a:pPr marL="361950" indent="-361950">
              <a:lnSpc>
                <a:spcPct val="100000"/>
              </a:lnSpc>
            </a:pPr>
            <a:endParaRPr lang="en-US" altLang="en-US" sz="2600" dirty="0"/>
          </a:p>
          <a:p>
            <a:pPr marL="495300" indent="-495300">
              <a:lnSpc>
                <a:spcPct val="100000"/>
              </a:lnSpc>
              <a:buNone/>
            </a:pPr>
            <a:endParaRPr lang="en-US" altLang="en-US" sz="2600" dirty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1C990-BB4F-43B2-9D18-42CFAB6F2029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1" y="1881943"/>
            <a:ext cx="3884611" cy="35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1C990-BB4F-43B2-9D18-42CFAB6F2029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55842" y="817469"/>
            <a:ext cx="7845307" cy="58639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n-US" altLang="en-US" sz="3200" dirty="0" smtClean="0"/>
              <a:t>Proper Handling and Disposal of Glassware</a:t>
            </a:r>
            <a:endParaRPr lang="en-US" altLang="en-US" sz="3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1596" y="1700213"/>
            <a:ext cx="6126392" cy="44963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2913" indent="-198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63575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00000"/>
              </a:lnSpc>
            </a:pPr>
            <a:r>
              <a:rPr lang="en-US" altLang="en-US" sz="2600" dirty="0"/>
              <a:t>Dispose </a:t>
            </a:r>
            <a:r>
              <a:rPr lang="en-US" altLang="en-US" sz="2600" dirty="0" smtClean="0"/>
              <a:t>off </a:t>
            </a:r>
            <a:r>
              <a:rPr lang="en-US" altLang="en-US" sz="2600" dirty="0"/>
              <a:t>the glassware waste </a:t>
            </a:r>
            <a:r>
              <a:rPr lang="en-US" altLang="en-US" sz="2600" dirty="0" smtClean="0"/>
              <a:t>(broken </a:t>
            </a:r>
            <a:r>
              <a:rPr lang="en-US" altLang="en-US" sz="2600" dirty="0"/>
              <a:t>glasses, medicine vials</a:t>
            </a:r>
            <a:r>
              <a:rPr lang="en-US" altLang="en-US" sz="2600" dirty="0" smtClean="0"/>
              <a:t>, ampules) in </a:t>
            </a:r>
            <a:r>
              <a:rPr lang="en-US" altLang="en-US" sz="2600" dirty="0"/>
              <a:t>cardboard boxes with blue colored </a:t>
            </a:r>
            <a:r>
              <a:rPr lang="en-US" altLang="en-US" sz="2600" dirty="0" smtClean="0"/>
              <a:t>marking</a:t>
            </a:r>
            <a:endParaRPr lang="en-US" altLang="en-US" sz="2600" dirty="0"/>
          </a:p>
          <a:p>
            <a:pPr marL="361950" indent="-361950">
              <a:lnSpc>
                <a:spcPct val="100000"/>
              </a:lnSpc>
            </a:pPr>
            <a:r>
              <a:rPr lang="en-US" altLang="en-US" sz="2600" dirty="0" smtClean="0"/>
              <a:t>Before handing </a:t>
            </a:r>
            <a:r>
              <a:rPr lang="en-US" altLang="en-US" sz="2600" dirty="0"/>
              <a:t>it over to the CBMWTF or disposing in the sharp </a:t>
            </a:r>
            <a:r>
              <a:rPr lang="en-US" altLang="en-US" sz="2600" dirty="0" smtClean="0"/>
              <a:t>pits,    pre-treat with 1% chlorine solution for at least 20 minutes.</a:t>
            </a:r>
          </a:p>
          <a:p>
            <a:pPr marL="361950" indent="-361950">
              <a:lnSpc>
                <a:spcPct val="100000"/>
              </a:lnSpc>
            </a:pPr>
            <a:r>
              <a:rPr lang="en-US" altLang="en-US" sz="2600" dirty="0"/>
              <a:t>Always wear UTILITY GLOVES while handling sharps</a:t>
            </a:r>
          </a:p>
          <a:p>
            <a:pPr marL="361950" indent="-361950">
              <a:lnSpc>
                <a:spcPct val="100000"/>
              </a:lnSpc>
            </a:pPr>
            <a:endParaRPr lang="en-US" altLang="en-US" sz="2600" dirty="0"/>
          </a:p>
          <a:p>
            <a:pPr marL="495300" indent="-49530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3" y="1700213"/>
            <a:ext cx="4829175" cy="41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521" y="805911"/>
            <a:ext cx="9555392" cy="497086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en-US" sz="3200" dirty="0" smtClean="0"/>
              <a:t>Proper </a:t>
            </a:r>
            <a:r>
              <a:rPr lang="en-US" altLang="en-US" sz="3200" dirty="0"/>
              <a:t>Handling and Disposal of </a:t>
            </a:r>
            <a:r>
              <a:rPr lang="en-US" altLang="en-US" sz="3200" dirty="0" smtClean="0"/>
              <a:t>Needles and Syringes</a:t>
            </a:r>
            <a:endParaRPr lang="en-US" altLang="en-US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302997"/>
            <a:ext cx="9658350" cy="5361917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</a:pPr>
            <a:r>
              <a:rPr lang="en-US" altLang="en-US" sz="2800" dirty="0" smtClean="0"/>
              <a:t>Use </a:t>
            </a:r>
            <a:r>
              <a:rPr lang="en-US" altLang="en-US" sz="2800" dirty="0"/>
              <a:t>disposable needle and syringe ONLY </a:t>
            </a:r>
            <a:r>
              <a:rPr lang="en-US" altLang="en-US" sz="2800" dirty="0" smtClean="0"/>
              <a:t>ONCE</a:t>
            </a:r>
            <a:endParaRPr lang="en-US" altLang="en-US" sz="2800" dirty="0"/>
          </a:p>
          <a:p>
            <a:pPr marL="357188" indent="-357188">
              <a:lnSpc>
                <a:spcPct val="100000"/>
              </a:lnSpc>
            </a:pPr>
            <a:r>
              <a:rPr lang="en-US" altLang="en-US" sz="2800" dirty="0" smtClean="0"/>
              <a:t>Do </a:t>
            </a:r>
            <a:r>
              <a:rPr lang="en-US" altLang="en-US" sz="2800" dirty="0"/>
              <a:t>not disassemble the needle and syringe after </a:t>
            </a:r>
            <a:r>
              <a:rPr lang="en-US" altLang="en-US" sz="2800" dirty="0" smtClean="0"/>
              <a:t>use</a:t>
            </a:r>
            <a:endParaRPr lang="en-US" altLang="en-US" sz="2800" dirty="0"/>
          </a:p>
          <a:p>
            <a:pPr marL="357188" indent="-357188">
              <a:lnSpc>
                <a:spcPct val="100000"/>
              </a:lnSpc>
            </a:pPr>
            <a:r>
              <a:rPr lang="en-US" altLang="en-US" sz="2800" dirty="0"/>
              <a:t>Do not </a:t>
            </a:r>
            <a:r>
              <a:rPr lang="en-US" altLang="en-US" sz="2800" dirty="0" smtClean="0"/>
              <a:t>recap the needle</a:t>
            </a:r>
          </a:p>
          <a:p>
            <a:pPr marL="357188" indent="-357188">
              <a:lnSpc>
                <a:spcPct val="100000"/>
              </a:lnSpc>
            </a:pPr>
            <a:r>
              <a:rPr lang="en-US" altLang="en-US" sz="2800" dirty="0" smtClean="0"/>
              <a:t>Do not bend the needle</a:t>
            </a:r>
          </a:p>
          <a:p>
            <a:pPr marL="357188" indent="-357188">
              <a:lnSpc>
                <a:spcPct val="100000"/>
              </a:lnSpc>
            </a:pPr>
            <a:r>
              <a:rPr lang="en-US" altLang="en-US" sz="2800" dirty="0" smtClean="0"/>
              <a:t>Do not </a:t>
            </a:r>
            <a:r>
              <a:rPr lang="en-US" altLang="en-US" sz="2800" dirty="0"/>
              <a:t>burn </a:t>
            </a:r>
            <a:r>
              <a:rPr lang="en-US" altLang="en-US" sz="2800" dirty="0" smtClean="0"/>
              <a:t>the needle</a:t>
            </a:r>
          </a:p>
          <a:p>
            <a:pPr marL="357188" indent="-357188">
              <a:lnSpc>
                <a:spcPct val="100000"/>
              </a:lnSpc>
            </a:pPr>
            <a:r>
              <a:rPr lang="en-US" altLang="en-US" sz="2800" dirty="0" smtClean="0"/>
              <a:t>Always cut the syringe from its hub</a:t>
            </a:r>
            <a:endParaRPr lang="en-US" altLang="en-US" sz="2800" dirty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0C5F6-0B97-4B35-9F17-FF94FD15C76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4455868"/>
            <a:ext cx="3810000" cy="2200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493" y="2559288"/>
            <a:ext cx="2487384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31596" y="1214807"/>
            <a:ext cx="7898042" cy="5958551"/>
          </a:xfrm>
        </p:spPr>
        <p:txBody>
          <a:bodyPr>
            <a:noAutofit/>
          </a:bodyPr>
          <a:lstStyle/>
          <a:p>
            <a:r>
              <a:rPr lang="en-US" sz="2800" dirty="0"/>
              <a:t>Wash the site with soap and water. Do not apply any chemical cleansers.</a:t>
            </a:r>
          </a:p>
          <a:p>
            <a:r>
              <a:rPr lang="en-US" sz="2800" dirty="0"/>
              <a:t>Do not squeeze the wound.</a:t>
            </a:r>
          </a:p>
          <a:p>
            <a:r>
              <a:rPr lang="en-US" sz="2800" dirty="0"/>
              <a:t>Report </a:t>
            </a:r>
            <a:r>
              <a:rPr lang="en-US" sz="2800" dirty="0" smtClean="0"/>
              <a:t>all </a:t>
            </a:r>
            <a:r>
              <a:rPr lang="en-US" sz="2800" dirty="0"/>
              <a:t>injuries to ensure appropriate follow </a:t>
            </a:r>
            <a:r>
              <a:rPr lang="en-US" sz="2800" dirty="0" smtClean="0"/>
              <a:t>up.</a:t>
            </a:r>
            <a:endParaRPr lang="en-US" sz="2800" dirty="0"/>
          </a:p>
          <a:p>
            <a:r>
              <a:rPr lang="en-US" sz="2800" dirty="0" smtClean="0"/>
              <a:t>The risk from needle stick injuries can be minimized by:</a:t>
            </a:r>
          </a:p>
          <a:p>
            <a:pPr marL="0" indent="0">
              <a:buNone/>
            </a:pPr>
            <a:r>
              <a:rPr lang="en-US" sz="2800" dirty="0" smtClean="0"/>
              <a:t>(1) Planning </a:t>
            </a:r>
            <a:r>
              <a:rPr lang="en-US" sz="2800" dirty="0"/>
              <a:t>for safe handling and safe disposal before using needles</a:t>
            </a:r>
          </a:p>
          <a:p>
            <a:pPr marL="0" indent="0">
              <a:buNone/>
            </a:pPr>
            <a:r>
              <a:rPr lang="en-US" sz="2800" dirty="0" smtClean="0"/>
              <a:t>(2) Disposing </a:t>
            </a:r>
            <a:r>
              <a:rPr lang="en-US" sz="2800" dirty="0"/>
              <a:t>off used needles promptly in sharps disposal containers</a:t>
            </a:r>
          </a:p>
          <a:p>
            <a:pPr marL="0" indent="0">
              <a:buNone/>
            </a:pPr>
            <a:r>
              <a:rPr lang="en-US" sz="2800" dirty="0" smtClean="0"/>
              <a:t>(3) Getting Hepatitis </a:t>
            </a:r>
            <a:r>
              <a:rPr lang="en-US" sz="2800" dirty="0"/>
              <a:t>B </a:t>
            </a:r>
            <a:r>
              <a:rPr lang="en-US" sz="2800" dirty="0" smtClean="0"/>
              <a:t>Vaccination.</a:t>
            </a: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F009-4496-4D47-BC2B-4D91ABACEA3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596" y="542262"/>
            <a:ext cx="6858000" cy="54226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dirty="0" smtClean="0"/>
              <a:t>Needle Stick Injury – What to do</a:t>
            </a:r>
            <a:endParaRPr lang="en-I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110" y="542262"/>
            <a:ext cx="3529890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31596" y="1724860"/>
            <a:ext cx="10169754" cy="4574929"/>
          </a:xfrm>
        </p:spPr>
        <p:txBody>
          <a:bodyPr>
            <a:noAutofit/>
          </a:bodyPr>
          <a:lstStyle/>
          <a:p>
            <a:r>
              <a:rPr lang="en-US" sz="2800" dirty="0"/>
              <a:t>Post exposure prophylaxis (PEP) refers to the comprehensive management given to </a:t>
            </a:r>
            <a:r>
              <a:rPr lang="en-US" sz="2800" dirty="0" smtClean="0"/>
              <a:t>minimize </a:t>
            </a:r>
            <a:r>
              <a:rPr lang="en-US" sz="2800" dirty="0"/>
              <a:t>the risk following exposure to blood borne pathogens (HIV, HBV and HCV</a:t>
            </a:r>
            <a:r>
              <a:rPr lang="en-US" sz="2800" dirty="0" smtClean="0"/>
              <a:t>).</a:t>
            </a:r>
          </a:p>
          <a:p>
            <a:r>
              <a:rPr lang="en-US" sz="2800" dirty="0"/>
              <a:t>The risk of infection depends on (1) The nature of exposure, and (2) The status of the source </a:t>
            </a:r>
            <a:r>
              <a:rPr lang="en-US" sz="2800" dirty="0" smtClean="0"/>
              <a:t>patient</a:t>
            </a:r>
          </a:p>
          <a:p>
            <a:r>
              <a:rPr lang="en-IN" sz="2800" dirty="0" smtClean="0"/>
              <a:t>Recommended regimen for PEP </a:t>
            </a:r>
            <a:r>
              <a:rPr lang="en-IN" sz="2800" dirty="0"/>
              <a:t>is </a:t>
            </a:r>
            <a:r>
              <a:rPr lang="en-IN" sz="2800" dirty="0" err="1" smtClean="0"/>
              <a:t>Tenofovir</a:t>
            </a:r>
            <a:r>
              <a:rPr lang="en-IN" sz="2800" dirty="0" smtClean="0"/>
              <a:t> </a:t>
            </a:r>
            <a:r>
              <a:rPr lang="en-IN" sz="2800" dirty="0"/>
              <a:t>300 mg + </a:t>
            </a:r>
            <a:r>
              <a:rPr lang="en-IN" sz="2800" dirty="0" smtClean="0"/>
              <a:t>Lamivudine </a:t>
            </a:r>
            <a:r>
              <a:rPr lang="en-IN" sz="2800" dirty="0"/>
              <a:t>300 mg </a:t>
            </a:r>
            <a:r>
              <a:rPr lang="en-IN" sz="2800" dirty="0" smtClean="0"/>
              <a:t>+ </a:t>
            </a:r>
            <a:r>
              <a:rPr lang="en-IN" sz="2800" dirty="0" err="1" smtClean="0"/>
              <a:t>Efavirenz</a:t>
            </a:r>
            <a:r>
              <a:rPr lang="en-IN" sz="2800" dirty="0" smtClean="0"/>
              <a:t> </a:t>
            </a:r>
            <a:r>
              <a:rPr lang="en-IN" sz="2800" dirty="0"/>
              <a:t>600 </a:t>
            </a:r>
            <a:r>
              <a:rPr lang="en-IN" sz="2800" dirty="0" smtClean="0"/>
              <a:t>mg</a:t>
            </a:r>
          </a:p>
          <a:p>
            <a:r>
              <a:rPr lang="en-IN" sz="2800" dirty="0" smtClean="0"/>
              <a:t>The </a:t>
            </a:r>
            <a:r>
              <a:rPr lang="en-IN" sz="2800" dirty="0"/>
              <a:t>first dose of PEP </a:t>
            </a:r>
            <a:r>
              <a:rPr lang="en-IN" sz="2800" dirty="0" smtClean="0"/>
              <a:t>should </a:t>
            </a:r>
            <a:r>
              <a:rPr lang="en-IN" sz="2800" dirty="0"/>
              <a:t>be administered as soon as possible, </a:t>
            </a:r>
            <a:r>
              <a:rPr lang="en-IN" sz="2800" dirty="0" smtClean="0"/>
              <a:t>ideally </a:t>
            </a:r>
            <a:r>
              <a:rPr lang="en-IN" sz="2800" dirty="0"/>
              <a:t>within 2 hours of </a:t>
            </a:r>
            <a:r>
              <a:rPr lang="en-IN" sz="2800" dirty="0" smtClean="0"/>
              <a:t>exposure.</a:t>
            </a:r>
          </a:p>
          <a:p>
            <a:pPr marL="0" indent="0">
              <a:buNone/>
            </a:pPr>
            <a:endParaRPr lang="en-IN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F009-4496-4D47-BC2B-4D91ABACEA3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596" y="666948"/>
            <a:ext cx="6858000" cy="79208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dirty="0" smtClean="0"/>
              <a:t>Post Exposure Prophylaxis (PEP)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230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8</a:t>
            </a:fld>
            <a:endParaRPr lang="en-US"/>
          </a:p>
        </p:txBody>
      </p:sp>
      <p:pic>
        <p:nvPicPr>
          <p:cNvPr id="147" name="Content Placeholder 4">
            <a:extLst>
              <a:ext uri="{FF2B5EF4-FFF2-40B4-BE49-F238E27FC236}">
                <a16:creationId xmlns:a16="http://schemas.microsoft.com/office/drawing/2014/main" id="{1B70BE79-075B-49E3-850B-D4DA388E9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6" y="1586919"/>
            <a:ext cx="9340948" cy="4670474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DBADB391-DCDC-4497-B6A3-F90604C966D5}"/>
              </a:ext>
            </a:extLst>
          </p:cNvPr>
          <p:cNvSpPr txBox="1"/>
          <p:nvPr/>
        </p:nvSpPr>
        <p:spPr>
          <a:xfrm>
            <a:off x="4463194" y="1516579"/>
            <a:ext cx="286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  <a:latin typeface="Gill Sans MT" panose="020B0502020104020203" pitchFamily="34" charset="0"/>
              </a:rPr>
              <a:t>Thank     You !</a:t>
            </a:r>
          </a:p>
        </p:txBody>
      </p:sp>
    </p:spTree>
    <p:extLst>
      <p:ext uri="{BB962C8B-B14F-4D97-AF65-F5344CB8AC3E}">
        <p14:creationId xmlns:p14="http://schemas.microsoft.com/office/powerpoint/2010/main" val="36927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hpiego Theme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BE0065"/>
      </a:accent4>
      <a:accent5>
        <a:srgbClr val="0087CD"/>
      </a:accent5>
      <a:accent6>
        <a:srgbClr val="00AA88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geo Template 16-9 FINAL.potx" id="{EB78CDE8-5296-4003-8A0E-985B75917A2C}" vid="{383AE3A0-CC86-4D2A-81CC-05F53AE2A814}"/>
    </a:ext>
  </a:extLst>
</a:theme>
</file>

<file path=ppt/theme/theme2.xml><?xml version="1.0" encoding="utf-8"?>
<a:theme xmlns:a="http://schemas.openxmlformats.org/drawingml/2006/main" name="Theme with Subtitles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00AA88"/>
      </a:accent4>
      <a:accent5>
        <a:srgbClr val="DBC637"/>
      </a:accent5>
      <a:accent6>
        <a:srgbClr val="B19E33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geo Template 16-9 FINAL.potx" id="{EB78CDE8-5296-4003-8A0E-985B75917A2C}" vid="{3807981C-5BEA-4AF9-9E4A-03D34E977150}"/>
    </a:ext>
  </a:extLst>
</a:theme>
</file>

<file path=ppt/theme/theme3.xml><?xml version="1.0" encoding="utf-8"?>
<a:theme xmlns:a="http://schemas.openxmlformats.org/drawingml/2006/main" name="Jhpiego Theme Option 2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BE0065"/>
      </a:accent4>
      <a:accent5>
        <a:srgbClr val="0087CD"/>
      </a:accent5>
      <a:accent6>
        <a:srgbClr val="00AA88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geo Template 16-9 FINAL.potx" id="{EB78CDE8-5296-4003-8A0E-985B75917A2C}" vid="{148CBAA8-2528-4EE2-9833-96F1B139709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6bc7fdb-94a0-4550-9262-59b9a1e24eae">
      <UserInfo>
        <DisplayName/>
        <AccountId xsi:nil="true"/>
        <AccountType/>
      </UserInfo>
    </SharedWithUsers>
    <MediaLengthInSeconds xmlns="0c1413a2-014c-4f8d-95c9-219594620d4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0CE27D5AB4543A573315B011C6C7D" ma:contentTypeVersion="13" ma:contentTypeDescription="Create a new document." ma:contentTypeScope="" ma:versionID="66a5e2e3bda8a813647ad14726da67d4">
  <xsd:schema xmlns:xsd="http://www.w3.org/2001/XMLSchema" xmlns:xs="http://www.w3.org/2001/XMLSchema" xmlns:p="http://schemas.microsoft.com/office/2006/metadata/properties" xmlns:ns2="0c1413a2-014c-4f8d-95c9-219594620d4d" xmlns:ns3="c6bc7fdb-94a0-4550-9262-59b9a1e24eae" targetNamespace="http://schemas.microsoft.com/office/2006/metadata/properties" ma:root="true" ma:fieldsID="f6273a6cf95cbe05957f653fca978236" ns2:_="" ns3:_="">
    <xsd:import namespace="0c1413a2-014c-4f8d-95c9-219594620d4d"/>
    <xsd:import namespace="c6bc7fdb-94a0-4550-9262-59b9a1e24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413a2-014c-4f8d-95c9-219594620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c7fdb-94a0-4550-9262-59b9a1e24ea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D4BE67-2CB8-4860-8DF8-89099C4901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B01701-8305-4B20-9098-6A6581395CD4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37386455-c281-4518-aa52-df604f238adb"/>
    <ds:schemaRef ds:uri="http://schemas.microsoft.com/office/2006/documentManagement/types"/>
    <ds:schemaRef ds:uri="http://schemas.microsoft.com/office/infopath/2007/PartnerControls"/>
    <ds:schemaRef ds:uri="c1b8d138-6f1f-4dd1-bc3f-78852ee27e5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F1306AC-EEB4-4127-B96F-0098FFB6B446}"/>
</file>

<file path=docProps/app.xml><?xml version="1.0" encoding="utf-8"?>
<Properties xmlns="http://schemas.openxmlformats.org/officeDocument/2006/extended-properties" xmlns:vt="http://schemas.openxmlformats.org/officeDocument/2006/docPropsVTypes">
  <Template>Jhpigeo Template-widescreen</Template>
  <TotalTime>4585</TotalTime>
  <Words>362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Gill Sans MT</vt:lpstr>
      <vt:lpstr>Jhpiego Theme</vt:lpstr>
      <vt:lpstr>Theme with Subtitles</vt:lpstr>
      <vt:lpstr>Jhpiego Theme Option 2</vt:lpstr>
      <vt:lpstr>Office Theme</vt:lpstr>
      <vt:lpstr>PowerPoint Presentation</vt:lpstr>
      <vt:lpstr>PowerPoint Presentation</vt:lpstr>
      <vt:lpstr>Proper Handling and Disposal of Metal Sharps</vt:lpstr>
      <vt:lpstr>PowerPoint Presentation</vt:lpstr>
      <vt:lpstr>Proper Handling and Disposal of Needles and Syringes</vt:lpstr>
      <vt:lpstr>PowerPoint Presentation</vt:lpstr>
      <vt:lpstr>PowerPoint Presentation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Tapas Sadasivan Nair</dc:creator>
  <cp:lastModifiedBy>Jhpiego</cp:lastModifiedBy>
  <cp:revision>250</cp:revision>
  <dcterms:created xsi:type="dcterms:W3CDTF">2020-03-26T05:21:53Z</dcterms:created>
  <dcterms:modified xsi:type="dcterms:W3CDTF">2020-12-16T14:06:36Z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0x010100F660CE27D5AB4543A573315B011C6C7D</vt:lpwstr>
  </property>
  <property fmtid="{D5CDD505-2E9C-101B-9397-08002B2CF9AE}" pid="3" name="Order">
    <vt:r8>8912300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