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3" r:id="rId5"/>
    <p:sldMasterId id="2147483691" r:id="rId6"/>
    <p:sldMasterId id="2147483697" r:id="rId7"/>
  </p:sldMasterIdLst>
  <p:notesMasterIdLst>
    <p:notesMasterId r:id="rId28"/>
  </p:notesMasterIdLst>
  <p:sldIdLst>
    <p:sldId id="625" r:id="rId8"/>
    <p:sldId id="306" r:id="rId9"/>
    <p:sldId id="628" r:id="rId10"/>
    <p:sldId id="626" r:id="rId11"/>
    <p:sldId id="631" r:id="rId12"/>
    <p:sldId id="629" r:id="rId13"/>
    <p:sldId id="655" r:id="rId14"/>
    <p:sldId id="632" r:id="rId15"/>
    <p:sldId id="656" r:id="rId16"/>
    <p:sldId id="658" r:id="rId17"/>
    <p:sldId id="653" r:id="rId18"/>
    <p:sldId id="633" r:id="rId19"/>
    <p:sldId id="634" r:id="rId20"/>
    <p:sldId id="635" r:id="rId21"/>
    <p:sldId id="636" r:id="rId22"/>
    <p:sldId id="637" r:id="rId23"/>
    <p:sldId id="638" r:id="rId24"/>
    <p:sldId id="657" r:id="rId25"/>
    <p:sldId id="639" r:id="rId26"/>
    <p:sldId id="34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80" y="7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viewProps" Target="viewProps.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tesh Kumar" userId="bb8723b3-3a85-4f0a-b473-71fa52ab65e0" providerId="ADAL" clId="{74AF7F97-4B38-4054-B297-6740056B5CAA}"/>
    <pc:docChg chg="custSel addSld modSld sldOrd">
      <pc:chgData name="Ritesh Kumar" userId="bb8723b3-3a85-4f0a-b473-71fa52ab65e0" providerId="ADAL" clId="{74AF7F97-4B38-4054-B297-6740056B5CAA}" dt="2021-11-08T07:49:31.656" v="1537" actId="5793"/>
      <pc:docMkLst>
        <pc:docMk/>
      </pc:docMkLst>
      <pc:sldChg chg="modSp">
        <pc:chgData name="Ritesh Kumar" userId="bb8723b3-3a85-4f0a-b473-71fa52ab65e0" providerId="ADAL" clId="{74AF7F97-4B38-4054-B297-6740056B5CAA}" dt="2021-11-08T04:45:56.859" v="2" actId="20577"/>
        <pc:sldMkLst>
          <pc:docMk/>
          <pc:sldMk cId="3386221321" sldId="625"/>
        </pc:sldMkLst>
        <pc:spChg chg="mod">
          <ac:chgData name="Ritesh Kumar" userId="bb8723b3-3a85-4f0a-b473-71fa52ab65e0" providerId="ADAL" clId="{74AF7F97-4B38-4054-B297-6740056B5CAA}" dt="2021-11-08T04:45:56.859" v="2" actId="20577"/>
          <ac:spMkLst>
            <pc:docMk/>
            <pc:sldMk cId="3386221321" sldId="625"/>
            <ac:spMk id="2" creationId="{571CB232-CC87-4DA7-B9E3-42D1539A02FE}"/>
          </ac:spMkLst>
        </pc:spChg>
      </pc:sldChg>
      <pc:sldChg chg="ord">
        <pc:chgData name="Ritesh Kumar" userId="bb8723b3-3a85-4f0a-b473-71fa52ab65e0" providerId="ADAL" clId="{74AF7F97-4B38-4054-B297-6740056B5CAA}" dt="2021-11-08T04:58:41.632" v="101"/>
        <pc:sldMkLst>
          <pc:docMk/>
          <pc:sldMk cId="2585783360" sldId="632"/>
        </pc:sldMkLst>
      </pc:sldChg>
      <pc:sldChg chg="modSp">
        <pc:chgData name="Ritesh Kumar" userId="bb8723b3-3a85-4f0a-b473-71fa52ab65e0" providerId="ADAL" clId="{74AF7F97-4B38-4054-B297-6740056B5CAA}" dt="2021-11-08T06:47:36.851" v="117" actId="20577"/>
        <pc:sldMkLst>
          <pc:docMk/>
          <pc:sldMk cId="283731976" sldId="655"/>
        </pc:sldMkLst>
        <pc:spChg chg="mod">
          <ac:chgData name="Ritesh Kumar" userId="bb8723b3-3a85-4f0a-b473-71fa52ab65e0" providerId="ADAL" clId="{74AF7F97-4B38-4054-B297-6740056B5CAA}" dt="2021-11-08T06:47:36.851" v="117" actId="20577"/>
          <ac:spMkLst>
            <pc:docMk/>
            <pc:sldMk cId="283731976" sldId="655"/>
            <ac:spMk id="3" creationId="{49F33327-23BD-4688-9DCA-640E4FD016EC}"/>
          </ac:spMkLst>
        </pc:spChg>
      </pc:sldChg>
      <pc:sldChg chg="modSp add">
        <pc:chgData name="Ritesh Kumar" userId="bb8723b3-3a85-4f0a-b473-71fa52ab65e0" providerId="ADAL" clId="{74AF7F97-4B38-4054-B297-6740056B5CAA}" dt="2021-11-08T07:20:24.233" v="1050" actId="1076"/>
        <pc:sldMkLst>
          <pc:docMk/>
          <pc:sldMk cId="1517608978" sldId="656"/>
        </pc:sldMkLst>
        <pc:spChg chg="mod">
          <ac:chgData name="Ritesh Kumar" userId="bb8723b3-3a85-4f0a-b473-71fa52ab65e0" providerId="ADAL" clId="{74AF7F97-4B38-4054-B297-6740056B5CAA}" dt="2021-11-08T06:49:59.194" v="203" actId="20577"/>
          <ac:spMkLst>
            <pc:docMk/>
            <pc:sldMk cId="1517608978" sldId="656"/>
            <ac:spMk id="2" creationId="{770D184B-6A6E-458B-8624-2B1064CD117B}"/>
          </ac:spMkLst>
        </pc:spChg>
        <pc:graphicFrameChg chg="mod modGraphic">
          <ac:chgData name="Ritesh Kumar" userId="bb8723b3-3a85-4f0a-b473-71fa52ab65e0" providerId="ADAL" clId="{74AF7F97-4B38-4054-B297-6740056B5CAA}" dt="2021-11-08T07:20:24.233" v="1050" actId="1076"/>
          <ac:graphicFrameMkLst>
            <pc:docMk/>
            <pc:sldMk cId="1517608978" sldId="656"/>
            <ac:graphicFrameMk id="5" creationId="{21C1C76B-6EC8-4075-B10A-17ED732D924E}"/>
          </ac:graphicFrameMkLst>
        </pc:graphicFrameChg>
      </pc:sldChg>
      <pc:sldChg chg="modSp add">
        <pc:chgData name="Ritesh Kumar" userId="bb8723b3-3a85-4f0a-b473-71fa52ab65e0" providerId="ADAL" clId="{74AF7F97-4B38-4054-B297-6740056B5CAA}" dt="2021-11-08T07:44:39.269" v="1400" actId="20577"/>
        <pc:sldMkLst>
          <pc:docMk/>
          <pc:sldMk cId="2699498626" sldId="657"/>
        </pc:sldMkLst>
        <pc:spChg chg="mod">
          <ac:chgData name="Ritesh Kumar" userId="bb8723b3-3a85-4f0a-b473-71fa52ab65e0" providerId="ADAL" clId="{74AF7F97-4B38-4054-B297-6740056B5CAA}" dt="2021-11-08T07:32:06.924" v="1086" actId="313"/>
          <ac:spMkLst>
            <pc:docMk/>
            <pc:sldMk cId="2699498626" sldId="657"/>
            <ac:spMk id="2" creationId="{C31A0786-8664-498D-A7CA-79D7CF599C69}"/>
          </ac:spMkLst>
        </pc:spChg>
        <pc:spChg chg="mod">
          <ac:chgData name="Ritesh Kumar" userId="bb8723b3-3a85-4f0a-b473-71fa52ab65e0" providerId="ADAL" clId="{74AF7F97-4B38-4054-B297-6740056B5CAA}" dt="2021-11-08T07:44:39.269" v="1400" actId="20577"/>
          <ac:spMkLst>
            <pc:docMk/>
            <pc:sldMk cId="2699498626" sldId="657"/>
            <ac:spMk id="3" creationId="{8811C8B2-781A-4673-A08E-0E46D1F157EA}"/>
          </ac:spMkLst>
        </pc:spChg>
      </pc:sldChg>
      <pc:sldChg chg="modSp add">
        <pc:chgData name="Ritesh Kumar" userId="bb8723b3-3a85-4f0a-b473-71fa52ab65e0" providerId="ADAL" clId="{74AF7F97-4B38-4054-B297-6740056B5CAA}" dt="2021-11-08T07:49:31.656" v="1537" actId="5793"/>
        <pc:sldMkLst>
          <pc:docMk/>
          <pc:sldMk cId="1579577127" sldId="658"/>
        </pc:sldMkLst>
        <pc:spChg chg="mod">
          <ac:chgData name="Ritesh Kumar" userId="bb8723b3-3a85-4f0a-b473-71fa52ab65e0" providerId="ADAL" clId="{74AF7F97-4B38-4054-B297-6740056B5CAA}" dt="2021-11-08T07:49:19.115" v="1460" actId="20577"/>
          <ac:spMkLst>
            <pc:docMk/>
            <pc:sldMk cId="1579577127" sldId="658"/>
            <ac:spMk id="2" creationId="{20022587-BE61-40FC-ACFB-6C8108D79234}"/>
          </ac:spMkLst>
        </pc:spChg>
        <pc:spChg chg="mod">
          <ac:chgData name="Ritesh Kumar" userId="bb8723b3-3a85-4f0a-b473-71fa52ab65e0" providerId="ADAL" clId="{74AF7F97-4B38-4054-B297-6740056B5CAA}" dt="2021-11-08T07:49:31.656" v="1537" actId="5793"/>
          <ac:spMkLst>
            <pc:docMk/>
            <pc:sldMk cId="1579577127" sldId="658"/>
            <ac:spMk id="3" creationId="{5F6DA25D-1EAB-4482-928A-ADCE02B9952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1F663D-41A0-479D-A053-A954580AD9FD}" type="datetimeFigureOut">
              <a:rPr lang="en-US" smtClean="0"/>
              <a:t>11/8/2021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420DDE-75B3-41F0-9C88-CD143209E499}" type="slidenum">
              <a:rPr lang="en-US" smtClean="0"/>
              <a:t>‹#›</a:t>
            </a:fld>
            <a:endParaRPr lang="en-US"/>
          </a:p>
        </p:txBody>
      </p:sp>
    </p:spTree>
    <p:extLst>
      <p:ext uri="{BB962C8B-B14F-4D97-AF65-F5344CB8AC3E}">
        <p14:creationId xmlns:p14="http://schemas.microsoft.com/office/powerpoint/2010/main" val="37718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emf"/><Relationship Id="rId1" Type="http://schemas.openxmlformats.org/officeDocument/2006/relationships/slideMaster" Target="../slideMasters/slideMaster1.xml"/><Relationship Id="rId4" Type="http://schemas.openxmlformats.org/officeDocument/2006/relationships/image" Target="../media/image20.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jpe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6.emf"/><Relationship Id="rId7" Type="http://schemas.openxmlformats.org/officeDocument/2006/relationships/image" Target="../media/image12.emf"/><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1.emf"/><Relationship Id="rId5" Type="http://schemas.openxmlformats.org/officeDocument/2006/relationships/image" Target="../media/image8.emf"/><Relationship Id="rId4" Type="http://schemas.openxmlformats.org/officeDocument/2006/relationships/image" Target="../media/image7.jpeg"/><Relationship Id="rId9" Type="http://schemas.openxmlformats.org/officeDocument/2006/relationships/image" Target="../media/image9.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4.jp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1.png"/><Relationship Id="rId4" Type="http://schemas.openxmlformats.org/officeDocument/2006/relationships/image" Target="../media/image15.jp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8.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308985" cy="6858000"/>
          </a:xfrm>
          <a:prstGeom prst="rect">
            <a:avLst/>
          </a:prstGeom>
        </p:spPr>
      </p:pic>
      <p:sp>
        <p:nvSpPr>
          <p:cNvPr id="2" name="Title 1"/>
          <p:cNvSpPr>
            <a:spLocks noGrp="1"/>
          </p:cNvSpPr>
          <p:nvPr>
            <p:ph type="ctrTitle"/>
          </p:nvPr>
        </p:nvSpPr>
        <p:spPr>
          <a:xfrm>
            <a:off x="631596" y="436562"/>
            <a:ext cx="5064354" cy="2482851"/>
          </a:xfrm>
        </p:spPr>
        <p:txBody>
          <a:bodyPr anchor="b">
            <a:noAutofit/>
          </a:bodyPr>
          <a:lstStyle>
            <a:lvl1pPr algn="l">
              <a:lnSpc>
                <a:spcPct val="85000"/>
              </a:lnSpc>
              <a:defRPr sz="4400"/>
            </a:lvl1pPr>
          </a:lstStyle>
          <a:p>
            <a:r>
              <a:rPr lang="en-US"/>
              <a:t>Click to edit Master title style</a:t>
            </a:r>
            <a:endParaRPr lang="en-IE" dirty="0"/>
          </a:p>
        </p:txBody>
      </p:sp>
      <p:sp>
        <p:nvSpPr>
          <p:cNvPr id="3" name="Subtitle 2"/>
          <p:cNvSpPr>
            <a:spLocks noGrp="1"/>
          </p:cNvSpPr>
          <p:nvPr>
            <p:ph type="subTitle" idx="1"/>
          </p:nvPr>
        </p:nvSpPr>
        <p:spPr>
          <a:xfrm>
            <a:off x="631596" y="3257550"/>
            <a:ext cx="5064354" cy="385763"/>
          </a:xfrm>
        </p:spPr>
        <p:txBody>
          <a:bodyPr>
            <a:noAutofit/>
          </a:bodyPr>
          <a:lstStyle>
            <a:lvl1pPr marL="0" indent="0" algn="l">
              <a:buNone/>
              <a:defRPr sz="1900" b="1"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1683" t="16577" r="11683" b="16577"/>
          <a:stretch/>
        </p:blipFill>
        <p:spPr>
          <a:xfrm>
            <a:off x="9889331" y="5274899"/>
            <a:ext cx="1919288" cy="1257464"/>
          </a:xfrm>
          <a:prstGeom prst="rect">
            <a:avLst/>
          </a:prstGeom>
          <a:noFill/>
          <a:ln>
            <a:noFill/>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53245" y="635497"/>
            <a:ext cx="1433943" cy="272449"/>
          </a:xfrm>
          <a:prstGeom prst="rect">
            <a:avLst/>
          </a:prstGeom>
        </p:spPr>
      </p:pic>
      <p:sp>
        <p:nvSpPr>
          <p:cNvPr id="11" name="Text Placeholder 10"/>
          <p:cNvSpPr>
            <a:spLocks noGrp="1"/>
          </p:cNvSpPr>
          <p:nvPr>
            <p:ph type="body" sz="quarter" idx="13"/>
          </p:nvPr>
        </p:nvSpPr>
        <p:spPr>
          <a:xfrm>
            <a:off x="631825" y="3657599"/>
            <a:ext cx="5064125" cy="1228725"/>
          </a:xfrm>
        </p:spPr>
        <p:txBody>
          <a:bodyPr>
            <a:noAutofit/>
          </a:bodyPr>
          <a:lstStyle>
            <a:lvl1pPr marL="0" indent="0">
              <a:spcBef>
                <a:spcPts val="0"/>
              </a:spcBef>
              <a:buNone/>
              <a:defRPr sz="1900" b="1" baseline="0">
                <a:solidFill>
                  <a:schemeClr val="bg1"/>
                </a:solidFill>
              </a:defRPr>
            </a:lvl1pPr>
            <a:lvl2pPr marL="457200" indent="0">
              <a:buNone/>
              <a:defRPr sz="1900" b="1"/>
            </a:lvl2pPr>
            <a:lvl3pPr marL="914400" indent="0">
              <a:buNone/>
              <a:defRPr sz="1900" b="1"/>
            </a:lvl3pPr>
            <a:lvl4pPr marL="1371600" indent="0">
              <a:buNone/>
              <a:defRPr sz="1900" b="1"/>
            </a:lvl4pPr>
            <a:lvl5pPr marL="1828800" indent="0">
              <a:buNone/>
              <a:defRPr sz="1900" b="1"/>
            </a:lvl5pPr>
          </a:lstStyle>
          <a:p>
            <a:pPr lvl="0"/>
            <a:r>
              <a:rPr lang="en-US"/>
              <a:t>Edit Master text styles</a:t>
            </a: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596" y="6232845"/>
            <a:ext cx="1677600" cy="111840"/>
          </a:xfrm>
          <a:prstGeom prst="rect">
            <a:avLst/>
          </a:prstGeom>
        </p:spPr>
      </p:pic>
    </p:spTree>
    <p:extLst>
      <p:ext uri="{BB962C8B-B14F-4D97-AF65-F5344CB8AC3E}">
        <p14:creationId xmlns:p14="http://schemas.microsoft.com/office/powerpoint/2010/main" val="1913646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3_Divider slide">
    <p:bg>
      <p:bgPr>
        <a:solidFill>
          <a:schemeClr val="accent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E7E56683-8FED-4C91-8787-854BEB20005A}" type="datetime1">
              <a:rPr lang="en-US" smtClean="0"/>
              <a:t>11/8/2021</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sz="1400">
                <a:solidFill>
                  <a:schemeClr val="bg1"/>
                </a:solidFill>
              </a:defRPr>
            </a:lvl1pPr>
          </a:lstStyle>
          <a:p>
            <a:fld id="{23F2B3F9-81B8-4C33-8510-B8739F5E7986}" type="slidenum">
              <a:rPr lang="en-US" smtClean="0"/>
              <a:pPr/>
              <a:t>‹#›</a:t>
            </a:fld>
            <a:endParaRPr lang="en-US" dirty="0"/>
          </a:p>
        </p:txBody>
      </p:sp>
      <p:pic>
        <p:nvPicPr>
          <p:cNvPr id="6" name="Picture 5"/>
          <p:cNvPicPr>
            <a:picLocks noChangeAspect="1"/>
          </p:cNvPicPr>
          <p:nvPr/>
        </p:nvPicPr>
        <p:blipFill rotWithShape="1">
          <a:blip r:embed="rId2" cstate="print">
            <a:biLevel thresh="25000"/>
            <a:extLst>
              <a:ext uri="{28A0092B-C50C-407E-A947-70E740481C1C}">
                <a14:useLocalDpi xmlns:a14="http://schemas.microsoft.com/office/drawing/2010/main" val="0"/>
              </a:ext>
            </a:extLst>
          </a:blip>
          <a:srcRect l="11982" t="16649" r="11982" b="16649"/>
          <a:stretch/>
        </p:blipFill>
        <p:spPr>
          <a:xfrm>
            <a:off x="11010807" y="5993607"/>
            <a:ext cx="938306" cy="618244"/>
          </a:xfrm>
          <a:prstGeom prst="rect">
            <a:avLst/>
          </a:prstGeom>
          <a:noFill/>
          <a:ln>
            <a:noFill/>
          </a:ln>
        </p:spPr>
      </p:pic>
      <p:grpSp>
        <p:nvGrpSpPr>
          <p:cNvPr id="10" name="Group 4"/>
          <p:cNvGrpSpPr>
            <a:grpSpLocks noChangeAspect="1"/>
          </p:cNvGrpSpPr>
          <p:nvPr/>
        </p:nvGrpSpPr>
        <p:grpSpPr bwMode="auto">
          <a:xfrm>
            <a:off x="9916998" y="301658"/>
            <a:ext cx="1940679" cy="3432065"/>
            <a:chOff x="3114" y="882"/>
            <a:chExt cx="1447" cy="2559"/>
          </a:xfrm>
          <a:solidFill>
            <a:schemeClr val="accent2"/>
          </a:solidFill>
        </p:grpSpPr>
        <p:sp>
          <p:nvSpPr>
            <p:cNvPr id="12" name="Freeform 5"/>
            <p:cNvSpPr>
              <a:spLocks/>
            </p:cNvSpPr>
            <p:nvPr userDrawn="1"/>
          </p:nvSpPr>
          <p:spPr bwMode="auto">
            <a:xfrm>
              <a:off x="3425" y="882"/>
              <a:ext cx="526" cy="500"/>
            </a:xfrm>
            <a:custGeom>
              <a:avLst/>
              <a:gdLst>
                <a:gd name="T0" fmla="*/ 32 w 222"/>
                <a:gd name="T1" fmla="*/ 183 h 211"/>
                <a:gd name="T2" fmla="*/ 111 w 222"/>
                <a:gd name="T3" fmla="*/ 211 h 211"/>
                <a:gd name="T4" fmla="*/ 190 w 222"/>
                <a:gd name="T5" fmla="*/ 183 h 211"/>
                <a:gd name="T6" fmla="*/ 222 w 222"/>
                <a:gd name="T7" fmla="*/ 106 h 211"/>
                <a:gd name="T8" fmla="*/ 190 w 222"/>
                <a:gd name="T9" fmla="*/ 29 h 211"/>
                <a:gd name="T10" fmla="*/ 111 w 222"/>
                <a:gd name="T11" fmla="*/ 0 h 211"/>
                <a:gd name="T12" fmla="*/ 32 w 222"/>
                <a:gd name="T13" fmla="*/ 29 h 211"/>
                <a:gd name="T14" fmla="*/ 0 w 222"/>
                <a:gd name="T15" fmla="*/ 106 h 211"/>
                <a:gd name="T16" fmla="*/ 32 w 222"/>
                <a:gd name="T17" fmla="*/ 18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211">
                  <a:moveTo>
                    <a:pt x="32" y="183"/>
                  </a:moveTo>
                  <a:cubicBezTo>
                    <a:pt x="54" y="202"/>
                    <a:pt x="80" y="211"/>
                    <a:pt x="111" y="211"/>
                  </a:cubicBezTo>
                  <a:cubicBezTo>
                    <a:pt x="142" y="211"/>
                    <a:pt x="168" y="202"/>
                    <a:pt x="190" y="183"/>
                  </a:cubicBezTo>
                  <a:cubicBezTo>
                    <a:pt x="211" y="164"/>
                    <a:pt x="222" y="139"/>
                    <a:pt x="222" y="106"/>
                  </a:cubicBezTo>
                  <a:cubicBezTo>
                    <a:pt x="222" y="74"/>
                    <a:pt x="211" y="48"/>
                    <a:pt x="190" y="29"/>
                  </a:cubicBezTo>
                  <a:cubicBezTo>
                    <a:pt x="168" y="10"/>
                    <a:pt x="142" y="0"/>
                    <a:pt x="111" y="0"/>
                  </a:cubicBezTo>
                  <a:cubicBezTo>
                    <a:pt x="80" y="0"/>
                    <a:pt x="54" y="10"/>
                    <a:pt x="32" y="29"/>
                  </a:cubicBezTo>
                  <a:cubicBezTo>
                    <a:pt x="11" y="48"/>
                    <a:pt x="0" y="74"/>
                    <a:pt x="0" y="106"/>
                  </a:cubicBezTo>
                  <a:cubicBezTo>
                    <a:pt x="0" y="139"/>
                    <a:pt x="11" y="164"/>
                    <a:pt x="32" y="18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13" name="Freeform 6"/>
            <p:cNvSpPr>
              <a:spLocks/>
            </p:cNvSpPr>
            <p:nvPr userDrawn="1"/>
          </p:nvSpPr>
          <p:spPr bwMode="auto">
            <a:xfrm>
              <a:off x="4101" y="1524"/>
              <a:ext cx="460" cy="438"/>
            </a:xfrm>
            <a:custGeom>
              <a:avLst/>
              <a:gdLst>
                <a:gd name="T0" fmla="*/ 166 w 194"/>
                <a:gd name="T1" fmla="*/ 26 h 185"/>
                <a:gd name="T2" fmla="*/ 97 w 194"/>
                <a:gd name="T3" fmla="*/ 0 h 185"/>
                <a:gd name="T4" fmla="*/ 29 w 194"/>
                <a:gd name="T5" fmla="*/ 26 h 185"/>
                <a:gd name="T6" fmla="*/ 0 w 194"/>
                <a:gd name="T7" fmla="*/ 93 h 185"/>
                <a:gd name="T8" fmla="*/ 29 w 194"/>
                <a:gd name="T9" fmla="*/ 161 h 185"/>
                <a:gd name="T10" fmla="*/ 97 w 194"/>
                <a:gd name="T11" fmla="*/ 185 h 185"/>
                <a:gd name="T12" fmla="*/ 166 w 194"/>
                <a:gd name="T13" fmla="*/ 161 h 185"/>
                <a:gd name="T14" fmla="*/ 194 w 194"/>
                <a:gd name="T15" fmla="*/ 93 h 185"/>
                <a:gd name="T16" fmla="*/ 166 w 194"/>
                <a:gd name="T17" fmla="*/ 2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85">
                  <a:moveTo>
                    <a:pt x="166" y="26"/>
                  </a:moveTo>
                  <a:cubicBezTo>
                    <a:pt x="147" y="9"/>
                    <a:pt x="124" y="0"/>
                    <a:pt x="97" y="0"/>
                  </a:cubicBezTo>
                  <a:cubicBezTo>
                    <a:pt x="70" y="0"/>
                    <a:pt x="47" y="9"/>
                    <a:pt x="29" y="26"/>
                  </a:cubicBezTo>
                  <a:cubicBezTo>
                    <a:pt x="10" y="42"/>
                    <a:pt x="0" y="65"/>
                    <a:pt x="0" y="93"/>
                  </a:cubicBezTo>
                  <a:cubicBezTo>
                    <a:pt x="0" y="122"/>
                    <a:pt x="10" y="144"/>
                    <a:pt x="29" y="161"/>
                  </a:cubicBezTo>
                  <a:cubicBezTo>
                    <a:pt x="47" y="177"/>
                    <a:pt x="70" y="185"/>
                    <a:pt x="97" y="185"/>
                  </a:cubicBezTo>
                  <a:cubicBezTo>
                    <a:pt x="124" y="185"/>
                    <a:pt x="147" y="177"/>
                    <a:pt x="166" y="161"/>
                  </a:cubicBezTo>
                  <a:cubicBezTo>
                    <a:pt x="185" y="144"/>
                    <a:pt x="194" y="122"/>
                    <a:pt x="194" y="93"/>
                  </a:cubicBezTo>
                  <a:cubicBezTo>
                    <a:pt x="194" y="65"/>
                    <a:pt x="185" y="42"/>
                    <a:pt x="166" y="2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14" name="Freeform 7"/>
            <p:cNvSpPr>
              <a:spLocks/>
            </p:cNvSpPr>
            <p:nvPr userDrawn="1"/>
          </p:nvSpPr>
          <p:spPr bwMode="auto">
            <a:xfrm>
              <a:off x="4096" y="2033"/>
              <a:ext cx="456" cy="735"/>
            </a:xfrm>
            <a:custGeom>
              <a:avLst/>
              <a:gdLst>
                <a:gd name="T0" fmla="*/ 33 w 192"/>
                <a:gd name="T1" fmla="*/ 308 h 310"/>
                <a:gd name="T2" fmla="*/ 192 w 192"/>
                <a:gd name="T3" fmla="*/ 114 h 310"/>
                <a:gd name="T4" fmla="*/ 96 w 192"/>
                <a:gd name="T5" fmla="*/ 0 h 310"/>
                <a:gd name="T6" fmla="*/ 0 w 192"/>
                <a:gd name="T7" fmla="*/ 90 h 310"/>
                <a:gd name="T8" fmla="*/ 44 w 192"/>
                <a:gd name="T9" fmla="*/ 169 h 310"/>
                <a:gd name="T10" fmla="*/ 18 w 192"/>
                <a:gd name="T11" fmla="*/ 250 h 310"/>
                <a:gd name="T12" fmla="*/ 24 w 192"/>
                <a:gd name="T13" fmla="*/ 302 h 310"/>
                <a:gd name="T14" fmla="*/ 33 w 192"/>
                <a:gd name="T15" fmla="*/ 308 h 3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310">
                  <a:moveTo>
                    <a:pt x="33" y="308"/>
                  </a:moveTo>
                  <a:cubicBezTo>
                    <a:pt x="133" y="264"/>
                    <a:pt x="192" y="198"/>
                    <a:pt x="192" y="114"/>
                  </a:cubicBezTo>
                  <a:cubicBezTo>
                    <a:pt x="192" y="41"/>
                    <a:pt x="149" y="0"/>
                    <a:pt x="96" y="0"/>
                  </a:cubicBezTo>
                  <a:cubicBezTo>
                    <a:pt x="43" y="0"/>
                    <a:pt x="0" y="38"/>
                    <a:pt x="0" y="90"/>
                  </a:cubicBezTo>
                  <a:cubicBezTo>
                    <a:pt x="0" y="122"/>
                    <a:pt x="14" y="153"/>
                    <a:pt x="44" y="169"/>
                  </a:cubicBezTo>
                  <a:cubicBezTo>
                    <a:pt x="26" y="194"/>
                    <a:pt x="18" y="221"/>
                    <a:pt x="18" y="250"/>
                  </a:cubicBezTo>
                  <a:cubicBezTo>
                    <a:pt x="18" y="266"/>
                    <a:pt x="20" y="283"/>
                    <a:pt x="24" y="302"/>
                  </a:cubicBezTo>
                  <a:cubicBezTo>
                    <a:pt x="24" y="302"/>
                    <a:pt x="26" y="310"/>
                    <a:pt x="33" y="30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15" name="Freeform 8"/>
            <p:cNvSpPr>
              <a:spLocks/>
            </p:cNvSpPr>
            <p:nvPr userDrawn="1"/>
          </p:nvSpPr>
          <p:spPr bwMode="auto">
            <a:xfrm>
              <a:off x="3114" y="1484"/>
              <a:ext cx="875" cy="1957"/>
            </a:xfrm>
            <a:custGeom>
              <a:avLst/>
              <a:gdLst>
                <a:gd name="T0" fmla="*/ 294 w 369"/>
                <a:gd name="T1" fmla="*/ 28 h 826"/>
                <a:gd name="T2" fmla="*/ 146 w 369"/>
                <a:gd name="T3" fmla="*/ 26 h 826"/>
                <a:gd name="T4" fmla="*/ 137 w 369"/>
                <a:gd name="T5" fmla="*/ 40 h 826"/>
                <a:gd name="T6" fmla="*/ 137 w 369"/>
                <a:gd name="T7" fmla="*/ 40 h 826"/>
                <a:gd name="T8" fmla="*/ 137 w 369"/>
                <a:gd name="T9" fmla="*/ 246 h 826"/>
                <a:gd name="T10" fmla="*/ 137 w 369"/>
                <a:gd name="T11" fmla="*/ 247 h 826"/>
                <a:gd name="T12" fmla="*/ 137 w 369"/>
                <a:gd name="T13" fmla="*/ 552 h 826"/>
                <a:gd name="T14" fmla="*/ 132 w 369"/>
                <a:gd name="T15" fmla="*/ 598 h 826"/>
                <a:gd name="T16" fmla="*/ 115 w 369"/>
                <a:gd name="T17" fmla="*/ 635 h 826"/>
                <a:gd name="T18" fmla="*/ 80 w 369"/>
                <a:gd name="T19" fmla="*/ 661 h 826"/>
                <a:gd name="T20" fmla="*/ 15 w 369"/>
                <a:gd name="T21" fmla="*/ 675 h 826"/>
                <a:gd name="T22" fmla="*/ 4 w 369"/>
                <a:gd name="T23" fmla="*/ 686 h 826"/>
                <a:gd name="T24" fmla="*/ 4 w 369"/>
                <a:gd name="T25" fmla="*/ 781 h 826"/>
                <a:gd name="T26" fmla="*/ 132 w 369"/>
                <a:gd name="T27" fmla="*/ 824 h 826"/>
                <a:gd name="T28" fmla="*/ 189 w 369"/>
                <a:gd name="T29" fmla="*/ 816 h 826"/>
                <a:gd name="T30" fmla="*/ 253 w 369"/>
                <a:gd name="T31" fmla="*/ 789 h 826"/>
                <a:gd name="T32" fmla="*/ 311 w 369"/>
                <a:gd name="T33" fmla="*/ 740 h 826"/>
                <a:gd name="T34" fmla="*/ 350 w 369"/>
                <a:gd name="T35" fmla="*/ 664 h 826"/>
                <a:gd name="T36" fmla="*/ 360 w 369"/>
                <a:gd name="T37" fmla="*/ 598 h 826"/>
                <a:gd name="T38" fmla="*/ 362 w 369"/>
                <a:gd name="T39" fmla="*/ 536 h 826"/>
                <a:gd name="T40" fmla="*/ 362 w 369"/>
                <a:gd name="T41" fmla="*/ 141 h 826"/>
                <a:gd name="T42" fmla="*/ 294 w 369"/>
                <a:gd name="T43" fmla="*/ 28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9" h="826">
                  <a:moveTo>
                    <a:pt x="294" y="28"/>
                  </a:moveTo>
                  <a:cubicBezTo>
                    <a:pt x="203" y="0"/>
                    <a:pt x="146" y="26"/>
                    <a:pt x="146" y="26"/>
                  </a:cubicBezTo>
                  <a:cubicBezTo>
                    <a:pt x="141" y="29"/>
                    <a:pt x="137" y="34"/>
                    <a:pt x="137" y="40"/>
                  </a:cubicBezTo>
                  <a:cubicBezTo>
                    <a:pt x="137" y="40"/>
                    <a:pt x="137" y="40"/>
                    <a:pt x="137" y="40"/>
                  </a:cubicBezTo>
                  <a:cubicBezTo>
                    <a:pt x="137" y="246"/>
                    <a:pt x="137" y="246"/>
                    <a:pt x="137" y="246"/>
                  </a:cubicBezTo>
                  <a:cubicBezTo>
                    <a:pt x="137" y="246"/>
                    <a:pt x="137" y="247"/>
                    <a:pt x="137" y="247"/>
                  </a:cubicBezTo>
                  <a:cubicBezTo>
                    <a:pt x="137" y="552"/>
                    <a:pt x="137" y="552"/>
                    <a:pt x="137" y="552"/>
                  </a:cubicBezTo>
                  <a:cubicBezTo>
                    <a:pt x="137" y="569"/>
                    <a:pt x="135" y="584"/>
                    <a:pt x="132" y="598"/>
                  </a:cubicBezTo>
                  <a:cubicBezTo>
                    <a:pt x="129" y="612"/>
                    <a:pt x="124" y="624"/>
                    <a:pt x="115" y="635"/>
                  </a:cubicBezTo>
                  <a:cubicBezTo>
                    <a:pt x="107" y="645"/>
                    <a:pt x="95" y="654"/>
                    <a:pt x="80" y="661"/>
                  </a:cubicBezTo>
                  <a:cubicBezTo>
                    <a:pt x="80" y="661"/>
                    <a:pt x="55" y="672"/>
                    <a:pt x="15" y="675"/>
                  </a:cubicBezTo>
                  <a:cubicBezTo>
                    <a:pt x="15" y="675"/>
                    <a:pt x="5" y="676"/>
                    <a:pt x="4" y="686"/>
                  </a:cubicBezTo>
                  <a:cubicBezTo>
                    <a:pt x="4" y="686"/>
                    <a:pt x="0" y="758"/>
                    <a:pt x="4" y="781"/>
                  </a:cubicBezTo>
                  <a:cubicBezTo>
                    <a:pt x="6" y="826"/>
                    <a:pt x="132" y="824"/>
                    <a:pt x="132" y="824"/>
                  </a:cubicBezTo>
                  <a:cubicBezTo>
                    <a:pt x="148" y="824"/>
                    <a:pt x="167" y="821"/>
                    <a:pt x="189" y="816"/>
                  </a:cubicBezTo>
                  <a:cubicBezTo>
                    <a:pt x="210" y="811"/>
                    <a:pt x="232" y="802"/>
                    <a:pt x="253" y="789"/>
                  </a:cubicBezTo>
                  <a:cubicBezTo>
                    <a:pt x="275" y="777"/>
                    <a:pt x="294" y="760"/>
                    <a:pt x="311" y="740"/>
                  </a:cubicBezTo>
                  <a:cubicBezTo>
                    <a:pt x="329" y="720"/>
                    <a:pt x="341" y="694"/>
                    <a:pt x="350" y="664"/>
                  </a:cubicBezTo>
                  <a:cubicBezTo>
                    <a:pt x="355" y="645"/>
                    <a:pt x="358" y="623"/>
                    <a:pt x="360" y="598"/>
                  </a:cubicBezTo>
                  <a:cubicBezTo>
                    <a:pt x="361" y="574"/>
                    <a:pt x="362" y="553"/>
                    <a:pt x="362" y="536"/>
                  </a:cubicBezTo>
                  <a:cubicBezTo>
                    <a:pt x="362" y="141"/>
                    <a:pt x="362" y="141"/>
                    <a:pt x="362" y="141"/>
                  </a:cubicBezTo>
                  <a:cubicBezTo>
                    <a:pt x="362" y="141"/>
                    <a:pt x="369" y="51"/>
                    <a:pt x="294" y="2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grpSp>
      <p:sp>
        <p:nvSpPr>
          <p:cNvPr id="2" name="Title 1"/>
          <p:cNvSpPr>
            <a:spLocks noGrp="1"/>
          </p:cNvSpPr>
          <p:nvPr>
            <p:ph type="title"/>
          </p:nvPr>
        </p:nvSpPr>
        <p:spPr>
          <a:xfrm>
            <a:off x="631596" y="577849"/>
            <a:ext cx="5045304" cy="3155873"/>
          </a:xfrm>
        </p:spPr>
        <p:txBody>
          <a:bodyPr>
            <a:noAutofit/>
          </a:bodyPr>
          <a:lstStyle>
            <a:lvl1pPr>
              <a:defRPr sz="4400">
                <a:solidFill>
                  <a:schemeClr val="bg1"/>
                </a:solidFill>
              </a:defRPr>
            </a:lvl1pPr>
          </a:lstStyle>
          <a:p>
            <a:r>
              <a:rPr lang="en-US"/>
              <a:t>Click to edit Master title style</a:t>
            </a:r>
            <a:endParaRPr lang="en-IE" dirty="0"/>
          </a:p>
        </p:txBody>
      </p:sp>
    </p:spTree>
    <p:extLst>
      <p:ext uri="{BB962C8B-B14F-4D97-AF65-F5344CB8AC3E}">
        <p14:creationId xmlns:p14="http://schemas.microsoft.com/office/powerpoint/2010/main" val="1056990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631596" y="1913641"/>
            <a:ext cx="4788000" cy="4263321"/>
          </a:xfrm>
        </p:spPr>
        <p:txBody>
          <a:body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772404" y="1913641"/>
            <a:ext cx="4788000" cy="4263321"/>
          </a:xfrm>
        </p:spPr>
        <p:txBody>
          <a:bodyPr/>
          <a:lstStyle/>
          <a:p>
            <a:pPr lvl="0"/>
            <a:r>
              <a:rPr lang="en-US"/>
              <a:t>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fld id="{2B8BFA60-C300-406B-AF1C-6183937F479D}" type="datetime1">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F2B3F9-81B8-4C33-8510-B8739F5E7986}" type="slidenum">
              <a:rPr lang="en-US" smtClean="0"/>
              <a:t>‹#›</a:t>
            </a:fld>
            <a:endParaRPr lang="en-US"/>
          </a:p>
        </p:txBody>
      </p:sp>
    </p:spTree>
    <p:extLst>
      <p:ext uri="{BB962C8B-B14F-4D97-AF65-F5344CB8AC3E}">
        <p14:creationId xmlns:p14="http://schemas.microsoft.com/office/powerpoint/2010/main" val="3969130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1596" y="2189653"/>
            <a:ext cx="4790969" cy="578717"/>
          </a:xfrm>
        </p:spPr>
        <p:txBody>
          <a:bodyPr bIns="0" anchor="b">
            <a:noAutofit/>
          </a:bodyPr>
          <a:lstStyle>
            <a:lvl1pPr marL="0" indent="0">
              <a:buNone/>
              <a:defRPr sz="21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1596" y="2717801"/>
            <a:ext cx="4790969" cy="3236192"/>
          </a:xfrm>
        </p:spPr>
        <p:txBody>
          <a:bodyPr/>
          <a:lstStyle/>
          <a:p>
            <a:pPr lvl="0"/>
            <a:r>
              <a:rPr lang="en-US"/>
              <a:t>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749592" y="2189653"/>
            <a:ext cx="4810812" cy="578717"/>
          </a:xfrm>
        </p:spPr>
        <p:txBody>
          <a:bodyPr bIns="0" anchor="b">
            <a:noAutofit/>
          </a:bodyPr>
          <a:lstStyle>
            <a:lvl1pPr marL="0" indent="0">
              <a:buNone/>
              <a:defRPr sz="21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749592" y="2717801"/>
            <a:ext cx="4810812" cy="3236192"/>
          </a:xfrm>
        </p:spPr>
        <p:txBody>
          <a:bodyPr/>
          <a:lstStyle/>
          <a:p>
            <a:pPr lvl="0"/>
            <a:r>
              <a:rPr lang="en-US"/>
              <a:t>Edit Master text styles</a:t>
            </a:r>
          </a:p>
          <a:p>
            <a:pPr lvl="1"/>
            <a:r>
              <a:rPr lang="en-US"/>
              <a:t>Second level</a:t>
            </a:r>
          </a:p>
          <a:p>
            <a:pPr lvl="2"/>
            <a:r>
              <a:rPr lang="en-US"/>
              <a:t>Third level</a:t>
            </a:r>
          </a:p>
        </p:txBody>
      </p:sp>
      <p:sp>
        <p:nvSpPr>
          <p:cNvPr id="7" name="Date Placeholder 6"/>
          <p:cNvSpPr>
            <a:spLocks noGrp="1"/>
          </p:cNvSpPr>
          <p:nvPr>
            <p:ph type="dt" sz="half" idx="10"/>
          </p:nvPr>
        </p:nvSpPr>
        <p:spPr/>
        <p:txBody>
          <a:bodyPr/>
          <a:lstStyle/>
          <a:p>
            <a:fld id="{BBA5C0CC-8D74-4E8B-863A-9AE345579E7D}" type="datetime1">
              <a:rPr lang="en-US" smtClean="0"/>
              <a:t>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F2B3F9-81B8-4C33-8510-B8739F5E7986}"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IE" dirty="0"/>
          </a:p>
        </p:txBody>
      </p:sp>
    </p:spTree>
    <p:extLst>
      <p:ext uri="{BB962C8B-B14F-4D97-AF65-F5344CB8AC3E}">
        <p14:creationId xmlns:p14="http://schemas.microsoft.com/office/powerpoint/2010/main" val="2910293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dirty="0"/>
          </a:p>
        </p:txBody>
      </p:sp>
      <p:sp>
        <p:nvSpPr>
          <p:cNvPr id="3" name="Date Placeholder 2"/>
          <p:cNvSpPr>
            <a:spLocks noGrp="1"/>
          </p:cNvSpPr>
          <p:nvPr>
            <p:ph type="dt" sz="half" idx="10"/>
          </p:nvPr>
        </p:nvSpPr>
        <p:spPr/>
        <p:txBody>
          <a:bodyPr/>
          <a:lstStyle/>
          <a:p>
            <a:fld id="{B3C0D8D8-EEB3-49CD-842F-E3CCF6D99C4B}" type="datetime1">
              <a:rPr lang="en-US" smtClean="0"/>
              <a:t>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F2B3F9-81B8-4C33-8510-B8739F5E7986}" type="slidenum">
              <a:rPr lang="en-US" smtClean="0"/>
              <a:t>‹#›</a:t>
            </a:fld>
            <a:endParaRPr lang="en-US"/>
          </a:p>
        </p:txBody>
      </p:sp>
    </p:spTree>
    <p:extLst>
      <p:ext uri="{BB962C8B-B14F-4D97-AF65-F5344CB8AC3E}">
        <p14:creationId xmlns:p14="http://schemas.microsoft.com/office/powerpoint/2010/main" val="3041638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2A30B0-AC66-407A-BF08-8E47E0C174CE}" type="datetime1">
              <a:rPr lang="en-US" smtClean="0"/>
              <a:t>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F2B3F9-81B8-4C33-8510-B8739F5E7986}" type="slidenum">
              <a:rPr lang="en-US" smtClean="0"/>
              <a:t>‹#›</a:t>
            </a:fld>
            <a:endParaRPr lang="en-US"/>
          </a:p>
        </p:txBody>
      </p:sp>
    </p:spTree>
    <p:extLst>
      <p:ext uri="{BB962C8B-B14F-4D97-AF65-F5344CB8AC3E}">
        <p14:creationId xmlns:p14="http://schemas.microsoft.com/office/powerpoint/2010/main" val="2729318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ext &amp; Image">
    <p:spTree>
      <p:nvGrpSpPr>
        <p:cNvPr id="1" name=""/>
        <p:cNvGrpSpPr/>
        <p:nvPr/>
      </p:nvGrpSpPr>
      <p:grpSpPr>
        <a:xfrm>
          <a:off x="0" y="0"/>
          <a:ext cx="0" cy="0"/>
          <a:chOff x="0" y="0"/>
          <a:chExt cx="0" cy="0"/>
        </a:xfrm>
      </p:grpSpPr>
      <p:sp>
        <p:nvSpPr>
          <p:cNvPr id="2" name="Title 1"/>
          <p:cNvSpPr>
            <a:spLocks noGrp="1"/>
          </p:cNvSpPr>
          <p:nvPr>
            <p:ph type="title"/>
          </p:nvPr>
        </p:nvSpPr>
        <p:spPr>
          <a:xfrm>
            <a:off x="631596" y="577850"/>
            <a:ext cx="4911365" cy="1112838"/>
          </a:xfrm>
        </p:spPr>
        <p:txBody>
          <a:bodyPr/>
          <a:lstStyle/>
          <a:p>
            <a:r>
              <a:rPr lang="en-US"/>
              <a:t>Click to edit Master title style</a:t>
            </a:r>
            <a:endParaRPr lang="en-IE" dirty="0"/>
          </a:p>
        </p:txBody>
      </p:sp>
      <p:sp>
        <p:nvSpPr>
          <p:cNvPr id="3" name="Content Placeholder 2"/>
          <p:cNvSpPr>
            <a:spLocks noGrp="1"/>
          </p:cNvSpPr>
          <p:nvPr>
            <p:ph sz="half" idx="1"/>
          </p:nvPr>
        </p:nvSpPr>
        <p:spPr>
          <a:xfrm>
            <a:off x="631596" y="1913642"/>
            <a:ext cx="4911365" cy="40629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5" name="Date Placeholder 4"/>
          <p:cNvSpPr>
            <a:spLocks noGrp="1"/>
          </p:cNvSpPr>
          <p:nvPr>
            <p:ph type="dt" sz="half" idx="10"/>
          </p:nvPr>
        </p:nvSpPr>
        <p:spPr/>
        <p:txBody>
          <a:bodyPr/>
          <a:lstStyle/>
          <a:p>
            <a:fld id="{D2516BD1-39FC-4B62-854A-6C0845B9AEB6}" type="datetime1">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F2B3F9-81B8-4C33-8510-B8739F5E7986}" type="slidenum">
              <a:rPr lang="en-US" smtClean="0"/>
              <a:t>‹#›</a:t>
            </a:fld>
            <a:endParaRPr lang="en-US"/>
          </a:p>
        </p:txBody>
      </p:sp>
      <p:sp>
        <p:nvSpPr>
          <p:cNvPr id="10" name="Picture Placeholder 9"/>
          <p:cNvSpPr>
            <a:spLocks noGrp="1"/>
          </p:cNvSpPr>
          <p:nvPr>
            <p:ph type="pic" sz="quarter" idx="13"/>
          </p:nvPr>
        </p:nvSpPr>
        <p:spPr>
          <a:xfrm>
            <a:off x="6651396" y="577851"/>
            <a:ext cx="4908779" cy="5398744"/>
          </a:xfrm>
        </p:spPr>
        <p:txBody>
          <a:bodyPr/>
          <a:lstStyle/>
          <a:p>
            <a:r>
              <a:rPr lang="en-US"/>
              <a:t>Click icon to add picture</a:t>
            </a:r>
            <a:endParaRPr lang="en-IE" dirty="0"/>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11982" t="16649" r="11982" b="16649"/>
          <a:stretch/>
        </p:blipFill>
        <p:spPr>
          <a:xfrm>
            <a:off x="11010807" y="5993607"/>
            <a:ext cx="938306" cy="618244"/>
          </a:xfrm>
          <a:prstGeom prst="rect">
            <a:avLst/>
          </a:prstGeom>
          <a:noFill/>
          <a:ln>
            <a:noFill/>
          </a:ln>
        </p:spPr>
      </p:pic>
      <p:cxnSp>
        <p:nvCxnSpPr>
          <p:cNvPr id="12" name="Straight Connector 11"/>
          <p:cNvCxnSpPr/>
          <p:nvPr/>
        </p:nvCxnSpPr>
        <p:spPr>
          <a:xfrm>
            <a:off x="631596" y="466725"/>
            <a:ext cx="4911365" cy="0"/>
          </a:xfrm>
          <a:prstGeom prst="line">
            <a:avLst/>
          </a:prstGeom>
          <a:ln w="254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118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Image Slide 1">
    <p:spTree>
      <p:nvGrpSpPr>
        <p:cNvPr id="1" name=""/>
        <p:cNvGrpSpPr/>
        <p:nvPr/>
      </p:nvGrpSpPr>
      <p:grpSpPr>
        <a:xfrm>
          <a:off x="0" y="0"/>
          <a:ext cx="0" cy="0"/>
          <a:chOff x="0" y="0"/>
          <a:chExt cx="0" cy="0"/>
        </a:xfrm>
      </p:grpSpPr>
      <p:sp>
        <p:nvSpPr>
          <p:cNvPr id="22" name="Freeform 9"/>
          <p:cNvSpPr>
            <a:spLocks/>
          </p:cNvSpPr>
          <p:nvPr/>
        </p:nvSpPr>
        <p:spPr bwMode="auto">
          <a:xfrm>
            <a:off x="1588" y="0"/>
            <a:ext cx="6149975" cy="6858000"/>
          </a:xfrm>
          <a:custGeom>
            <a:avLst/>
            <a:gdLst>
              <a:gd name="T0" fmla="*/ 0 w 3874"/>
              <a:gd name="T1" fmla="*/ 0 h 4320"/>
              <a:gd name="T2" fmla="*/ 0 w 3874"/>
              <a:gd name="T3" fmla="*/ 4320 h 4320"/>
              <a:gd name="T4" fmla="*/ 3067 w 3874"/>
              <a:gd name="T5" fmla="*/ 4320 h 4320"/>
              <a:gd name="T6" fmla="*/ 3298 w 3874"/>
              <a:gd name="T7" fmla="*/ 4078 h 4320"/>
              <a:gd name="T8" fmla="*/ 3733 w 3874"/>
              <a:gd name="T9" fmla="*/ 3215 h 4320"/>
              <a:gd name="T10" fmla="*/ 3848 w 3874"/>
              <a:gd name="T11" fmla="*/ 2463 h 4320"/>
              <a:gd name="T12" fmla="*/ 3874 w 3874"/>
              <a:gd name="T13" fmla="*/ 1761 h 4320"/>
              <a:gd name="T14" fmla="*/ 3874 w 3874"/>
              <a:gd name="T15" fmla="*/ 0 h 4320"/>
              <a:gd name="T16" fmla="*/ 0 w 3874"/>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74" h="4320">
                <a:moveTo>
                  <a:pt x="0" y="0"/>
                </a:moveTo>
                <a:cubicBezTo>
                  <a:pt x="0" y="4320"/>
                  <a:pt x="0" y="4320"/>
                  <a:pt x="0" y="4320"/>
                </a:cubicBezTo>
                <a:cubicBezTo>
                  <a:pt x="3067" y="4320"/>
                  <a:pt x="3067" y="4320"/>
                  <a:pt x="3067" y="4320"/>
                </a:cubicBezTo>
                <a:cubicBezTo>
                  <a:pt x="3147" y="4246"/>
                  <a:pt x="3224" y="4165"/>
                  <a:pt x="3298" y="4078"/>
                </a:cubicBezTo>
                <a:cubicBezTo>
                  <a:pt x="3494" y="3846"/>
                  <a:pt x="3640" y="3559"/>
                  <a:pt x="3733" y="3215"/>
                </a:cubicBezTo>
                <a:cubicBezTo>
                  <a:pt x="3792" y="2992"/>
                  <a:pt x="3832" y="2741"/>
                  <a:pt x="3848" y="2463"/>
                </a:cubicBezTo>
                <a:cubicBezTo>
                  <a:pt x="3866" y="2183"/>
                  <a:pt x="3874" y="1949"/>
                  <a:pt x="3874" y="1761"/>
                </a:cubicBezTo>
                <a:cubicBezTo>
                  <a:pt x="3874" y="1761"/>
                  <a:pt x="3874" y="941"/>
                  <a:pt x="3874" y="0"/>
                </a:cubicBez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5" name="Picture Placeholder 24"/>
          <p:cNvSpPr>
            <a:spLocks noGrp="1"/>
          </p:cNvSpPr>
          <p:nvPr>
            <p:ph type="pic" sz="quarter" idx="13"/>
          </p:nvPr>
        </p:nvSpPr>
        <p:spPr>
          <a:xfrm>
            <a:off x="4868864" y="0"/>
            <a:ext cx="7323137" cy="6858000"/>
          </a:xfrm>
          <a:custGeom>
            <a:avLst/>
            <a:gdLst>
              <a:gd name="connsiteX0" fmla="*/ 1281112 w 7323137"/>
              <a:gd name="connsiteY0" fmla="*/ 0 h 6858000"/>
              <a:gd name="connsiteX1" fmla="*/ 7323137 w 7323137"/>
              <a:gd name="connsiteY1" fmla="*/ 0 h 6858000"/>
              <a:gd name="connsiteX2" fmla="*/ 7323137 w 7323137"/>
              <a:gd name="connsiteY2" fmla="*/ 6858000 h 6858000"/>
              <a:gd name="connsiteX3" fmla="*/ 0 w 7323137"/>
              <a:gd name="connsiteY3" fmla="*/ 6858000 h 6858000"/>
              <a:gd name="connsiteX4" fmla="*/ 366712 w 7323137"/>
              <a:gd name="connsiteY4" fmla="*/ 6473825 h 6858000"/>
              <a:gd name="connsiteX5" fmla="*/ 1057275 w 7323137"/>
              <a:gd name="connsiteY5" fmla="*/ 5103813 h 6858000"/>
              <a:gd name="connsiteX6" fmla="*/ 1239837 w 7323137"/>
              <a:gd name="connsiteY6" fmla="*/ 3910013 h 6858000"/>
              <a:gd name="connsiteX7" fmla="*/ 1281112 w 7323137"/>
              <a:gd name="connsiteY7" fmla="*/ 2795588 h 6858000"/>
              <a:gd name="connsiteX8" fmla="*/ 1281112 w 7323137"/>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3137" h="6858000">
                <a:moveTo>
                  <a:pt x="1281112" y="0"/>
                </a:moveTo>
                <a:lnTo>
                  <a:pt x="7323137" y="0"/>
                </a:lnTo>
                <a:lnTo>
                  <a:pt x="7323137" y="6858000"/>
                </a:lnTo>
                <a:lnTo>
                  <a:pt x="0" y="6858000"/>
                </a:lnTo>
                <a:cubicBezTo>
                  <a:pt x="127000" y="6740525"/>
                  <a:pt x="249237" y="6611938"/>
                  <a:pt x="366712" y="6473825"/>
                </a:cubicBezTo>
                <a:cubicBezTo>
                  <a:pt x="677862" y="6105525"/>
                  <a:pt x="909637" y="5649913"/>
                  <a:pt x="1057275" y="5103813"/>
                </a:cubicBezTo>
                <a:cubicBezTo>
                  <a:pt x="1150938" y="4749800"/>
                  <a:pt x="1214437" y="4351338"/>
                  <a:pt x="1239837" y="3910013"/>
                </a:cubicBezTo>
                <a:cubicBezTo>
                  <a:pt x="1268412" y="3465513"/>
                  <a:pt x="1281112" y="3094038"/>
                  <a:pt x="1281112" y="2795588"/>
                </a:cubicBezTo>
                <a:cubicBezTo>
                  <a:pt x="1281112" y="2795588"/>
                  <a:pt x="1281112" y="1493838"/>
                  <a:pt x="1281112" y="0"/>
                </a:cubicBezTo>
                <a:close/>
              </a:path>
            </a:pathLst>
          </a:custGeom>
          <a:solidFill>
            <a:schemeClr val="accent1"/>
          </a:solidFill>
        </p:spPr>
        <p:txBody>
          <a:bodyPr wrap="square" anchor="ctr" anchorCtr="0">
            <a:noAutofit/>
          </a:bodyPr>
          <a:lstStyle>
            <a:lvl1pPr marL="0" indent="0" algn="ctr">
              <a:buNone/>
              <a:defRPr baseline="0">
                <a:solidFill>
                  <a:schemeClr val="bg1"/>
                </a:solidFill>
              </a:defRPr>
            </a:lvl1pPr>
          </a:lstStyle>
          <a:p>
            <a:r>
              <a:rPr lang="en-US"/>
              <a:t>Click icon to add picture</a:t>
            </a:r>
            <a:endParaRPr lang="en-IE" dirty="0"/>
          </a:p>
        </p:txBody>
      </p:sp>
      <p:sp>
        <p:nvSpPr>
          <p:cNvPr id="2" name="Title 1"/>
          <p:cNvSpPr>
            <a:spLocks noGrp="1"/>
          </p:cNvSpPr>
          <p:nvPr>
            <p:ph type="title"/>
          </p:nvPr>
        </p:nvSpPr>
        <p:spPr>
          <a:xfrm>
            <a:off x="520700" y="1793240"/>
            <a:ext cx="5003800" cy="3032760"/>
          </a:xfrm>
        </p:spPr>
        <p:txBody>
          <a:bodyPr anchor="t" anchorCtr="0">
            <a:noAutofit/>
          </a:bodyPr>
          <a:lstStyle>
            <a:lvl1pPr marL="227013" indent="-227013">
              <a:lnSpc>
                <a:spcPct val="85000"/>
              </a:lnSpc>
              <a:defRPr sz="3400">
                <a:solidFill>
                  <a:schemeClr val="accent1"/>
                </a:solidFill>
              </a:defRPr>
            </a:lvl1pPr>
          </a:lstStyle>
          <a:p>
            <a:r>
              <a:rPr lang="en-US"/>
              <a:t>Click to edit Master title style</a:t>
            </a:r>
            <a:endParaRPr lang="en-IE" dirty="0"/>
          </a:p>
        </p:txBody>
      </p:sp>
      <p:sp>
        <p:nvSpPr>
          <p:cNvPr id="4" name="Date Placeholder 3"/>
          <p:cNvSpPr>
            <a:spLocks noGrp="1"/>
          </p:cNvSpPr>
          <p:nvPr>
            <p:ph type="dt" sz="half" idx="10"/>
          </p:nvPr>
        </p:nvSpPr>
        <p:spPr/>
        <p:txBody>
          <a:bodyPr/>
          <a:lstStyle>
            <a:lvl1pPr>
              <a:defRPr>
                <a:solidFill>
                  <a:schemeClr val="accent1"/>
                </a:solidFill>
              </a:defRPr>
            </a:lvl1pPr>
          </a:lstStyle>
          <a:p>
            <a:fld id="{5B39D383-CCFA-403E-BDAD-EE9B08479FB8}" type="datetime1">
              <a:rPr lang="en-US" smtClean="0"/>
              <a:t>11/8/2021</a:t>
            </a:fld>
            <a:endParaRPr lang="en-US"/>
          </a:p>
        </p:txBody>
      </p:sp>
      <p:sp>
        <p:nvSpPr>
          <p:cNvPr id="5" name="Footer Placeholder 4"/>
          <p:cNvSpPr>
            <a:spLocks noGrp="1"/>
          </p:cNvSpPr>
          <p:nvPr>
            <p:ph type="ftr" sz="quarter" idx="11"/>
          </p:nvPr>
        </p:nvSpPr>
        <p:spPr>
          <a:xfrm>
            <a:off x="5269584" y="6299789"/>
            <a:ext cx="5062194"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23F2B3F9-81B8-4C33-8510-B8739F5E7986}" type="slidenum">
              <a:rPr lang="en-US" smtClean="0"/>
              <a:t>‹#›</a:t>
            </a:fld>
            <a:endParaRPr lang="en-US"/>
          </a:p>
        </p:txBody>
      </p:sp>
      <p:pic>
        <p:nvPicPr>
          <p:cNvPr id="8" name="Picture 7"/>
          <p:cNvPicPr>
            <a:picLocks noChangeAspect="1"/>
          </p:cNvPicPr>
          <p:nvPr/>
        </p:nvPicPr>
        <p:blipFill rotWithShape="1">
          <a:blip r:embed="rId2" cstate="print">
            <a:biLevel thresh="25000"/>
            <a:extLst>
              <a:ext uri="{28A0092B-C50C-407E-A947-70E740481C1C}">
                <a14:useLocalDpi xmlns:a14="http://schemas.microsoft.com/office/drawing/2010/main" val="0"/>
              </a:ext>
            </a:extLst>
          </a:blip>
          <a:srcRect l="11982" t="16649" r="11982" b="16649"/>
          <a:stretch/>
        </p:blipFill>
        <p:spPr>
          <a:xfrm>
            <a:off x="11010807" y="5993607"/>
            <a:ext cx="938306" cy="618244"/>
          </a:xfrm>
          <a:prstGeom prst="rect">
            <a:avLst/>
          </a:prstGeom>
          <a:noFill/>
          <a:ln>
            <a:noFill/>
          </a:ln>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4132" y="1677987"/>
            <a:ext cx="3833768" cy="2622550"/>
          </a:xfrm>
          <a:prstGeom prst="rect">
            <a:avLst/>
          </a:prstGeom>
        </p:spPr>
      </p:pic>
    </p:spTree>
    <p:extLst>
      <p:ext uri="{BB962C8B-B14F-4D97-AF65-F5344CB8AC3E}">
        <p14:creationId xmlns:p14="http://schemas.microsoft.com/office/powerpoint/2010/main" val="3087047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Image Slide 2">
    <p:bg>
      <p:bgPr>
        <a:solidFill>
          <a:schemeClr val="bg1"/>
        </a:solidFill>
        <a:effectLst/>
      </p:bgPr>
    </p:bg>
    <p:spTree>
      <p:nvGrpSpPr>
        <p:cNvPr id="1" name=""/>
        <p:cNvGrpSpPr/>
        <p:nvPr/>
      </p:nvGrpSpPr>
      <p:grpSpPr>
        <a:xfrm>
          <a:off x="0" y="0"/>
          <a:ext cx="0" cy="0"/>
          <a:chOff x="0" y="0"/>
          <a:chExt cx="0" cy="0"/>
        </a:xfrm>
      </p:grpSpPr>
      <p:sp>
        <p:nvSpPr>
          <p:cNvPr id="18" name="Picture Placeholder 17"/>
          <p:cNvSpPr>
            <a:spLocks noGrp="1"/>
          </p:cNvSpPr>
          <p:nvPr>
            <p:ph type="pic" sz="quarter" idx="13"/>
          </p:nvPr>
        </p:nvSpPr>
        <p:spPr>
          <a:xfrm>
            <a:off x="0" y="0"/>
            <a:ext cx="12192000" cy="6858000"/>
          </a:xfrm>
          <a:custGeom>
            <a:avLst/>
            <a:gdLst>
              <a:gd name="connsiteX0" fmla="*/ 535481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4231955 h 6858000"/>
              <a:gd name="connsiteX5" fmla="*/ 1634967 w 12192000"/>
              <a:gd name="connsiteY5" fmla="*/ 4537075 h 6858000"/>
              <a:gd name="connsiteX6" fmla="*/ 4337666 w 12192000"/>
              <a:gd name="connsiteY6" fmla="*/ 3564504 h 6858000"/>
              <a:gd name="connsiteX7" fmla="*/ 5449888 w 12192000"/>
              <a:gd name="connsiteY7" fmla="*/ 916951 h 6858000"/>
              <a:gd name="connsiteX8" fmla="*/ 5426055 w 12192000"/>
              <a:gd name="connsiteY8" fmla="*/ 4433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354810" y="0"/>
                </a:moveTo>
                <a:lnTo>
                  <a:pt x="12192000" y="0"/>
                </a:lnTo>
                <a:lnTo>
                  <a:pt x="12192000" y="6858000"/>
                </a:lnTo>
                <a:lnTo>
                  <a:pt x="0" y="6858000"/>
                </a:lnTo>
                <a:lnTo>
                  <a:pt x="0" y="4231955"/>
                </a:lnTo>
                <a:cubicBezTo>
                  <a:pt x="494145" y="4435369"/>
                  <a:pt x="1039133" y="4537075"/>
                  <a:pt x="1634967" y="4537075"/>
                </a:cubicBezTo>
                <a:cubicBezTo>
                  <a:pt x="2699522" y="4537075"/>
                  <a:pt x="3600422" y="4212885"/>
                  <a:pt x="4337666" y="3564504"/>
                </a:cubicBezTo>
                <a:cubicBezTo>
                  <a:pt x="5078088" y="2916124"/>
                  <a:pt x="5449888" y="2034136"/>
                  <a:pt x="5449888" y="916951"/>
                </a:cubicBezTo>
                <a:cubicBezTo>
                  <a:pt x="5449888" y="754061"/>
                  <a:pt x="5441944" y="596336"/>
                  <a:pt x="5426055" y="443379"/>
                </a:cubicBezTo>
                <a:close/>
              </a:path>
            </a:pathLst>
          </a:custGeom>
          <a:solidFill>
            <a:schemeClr val="accent1"/>
          </a:solidFill>
        </p:spPr>
        <p:txBody>
          <a:bodyPr wrap="square" anchor="ctr" anchorCtr="0">
            <a:noAutofit/>
          </a:bodyPr>
          <a:lstStyle>
            <a:lvl1pPr marL="0" indent="0" algn="ctr">
              <a:buNone/>
              <a:defRPr baseline="0">
                <a:solidFill>
                  <a:schemeClr val="bg1"/>
                </a:solidFill>
              </a:defRPr>
            </a:lvl1pPr>
          </a:lstStyle>
          <a:p>
            <a:r>
              <a:rPr lang="en-US"/>
              <a:t>Click icon to add picture</a:t>
            </a:r>
            <a:endParaRPr lang="en-IE"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48300" cy="4538663"/>
          </a:xfrm>
          <a:prstGeom prst="rect">
            <a:avLst/>
          </a:prstGeom>
          <a:noFill/>
          <a:ln>
            <a:noFill/>
          </a:ln>
        </p:spPr>
      </p:pic>
      <p:sp>
        <p:nvSpPr>
          <p:cNvPr id="2" name="Title 1"/>
          <p:cNvSpPr>
            <a:spLocks noGrp="1"/>
          </p:cNvSpPr>
          <p:nvPr>
            <p:ph type="title"/>
          </p:nvPr>
        </p:nvSpPr>
        <p:spPr>
          <a:xfrm>
            <a:off x="520700" y="574040"/>
            <a:ext cx="4053205" cy="2219960"/>
          </a:xfrm>
        </p:spPr>
        <p:txBody>
          <a:bodyPr anchor="t" anchorCtr="0">
            <a:noAutofit/>
          </a:bodyPr>
          <a:lstStyle>
            <a:lvl1pPr marL="177800" indent="-177800">
              <a:lnSpc>
                <a:spcPct val="85000"/>
              </a:lnSpc>
              <a:defRPr sz="2400">
                <a:solidFill>
                  <a:schemeClr val="accent1"/>
                </a:solidFill>
              </a:defRPr>
            </a:lvl1pPr>
          </a:lstStyle>
          <a:p>
            <a:r>
              <a:rPr lang="en-US"/>
              <a:t>Click to edit Master title style</a:t>
            </a:r>
            <a:endParaRPr lang="en-IE" dirty="0"/>
          </a:p>
        </p:txBody>
      </p:sp>
      <p:sp>
        <p:nvSpPr>
          <p:cNvPr id="4" name="Date Placeholder 3"/>
          <p:cNvSpPr>
            <a:spLocks noGrp="1"/>
          </p:cNvSpPr>
          <p:nvPr>
            <p:ph type="dt" sz="half" idx="10"/>
          </p:nvPr>
        </p:nvSpPr>
        <p:spPr/>
        <p:txBody>
          <a:bodyPr/>
          <a:lstStyle>
            <a:lvl1pPr>
              <a:defRPr>
                <a:solidFill>
                  <a:schemeClr val="bg1"/>
                </a:solidFill>
              </a:defRPr>
            </a:lvl1pPr>
          </a:lstStyle>
          <a:p>
            <a:fld id="{C8B4A2F5-0745-4269-BA4F-FDF6638F59B8}" type="datetime1">
              <a:rPr lang="en-US" smtClean="0"/>
              <a:t>11/8/2021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3F2B3F9-81B8-4C33-8510-B8739F5E7986}" type="slidenum">
              <a:rPr lang="en-US" smtClean="0"/>
              <a:t>‹#›</a:t>
            </a:fld>
            <a:endParaRPr lang="en-US"/>
          </a:p>
        </p:txBody>
      </p:sp>
      <p:pic>
        <p:nvPicPr>
          <p:cNvPr id="8" name="Picture 7"/>
          <p:cNvPicPr>
            <a:picLocks noChangeAspect="1"/>
          </p:cNvPicPr>
          <p:nvPr/>
        </p:nvPicPr>
        <p:blipFill rotWithShape="1">
          <a:blip r:embed="rId3" cstate="print">
            <a:biLevel thresh="25000"/>
            <a:extLst>
              <a:ext uri="{28A0092B-C50C-407E-A947-70E740481C1C}">
                <a14:useLocalDpi xmlns:a14="http://schemas.microsoft.com/office/drawing/2010/main" val="0"/>
              </a:ext>
            </a:extLst>
          </a:blip>
          <a:srcRect l="11982" t="16649" r="11982" b="16649"/>
          <a:stretch/>
        </p:blipFill>
        <p:spPr>
          <a:xfrm>
            <a:off x="11010807" y="5993607"/>
            <a:ext cx="938306" cy="618244"/>
          </a:xfrm>
          <a:prstGeom prst="rect">
            <a:avLst/>
          </a:prstGeom>
          <a:noFill/>
          <a:ln>
            <a:noFill/>
          </a:ln>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84132" y="1677987"/>
            <a:ext cx="3833768" cy="2622550"/>
          </a:xfrm>
          <a:prstGeom prst="rect">
            <a:avLst/>
          </a:prstGeom>
        </p:spPr>
      </p:pic>
    </p:spTree>
    <p:extLst>
      <p:ext uri="{BB962C8B-B14F-4D97-AF65-F5344CB8AC3E}">
        <p14:creationId xmlns:p14="http://schemas.microsoft.com/office/powerpoint/2010/main" val="717679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Image Slide With Key Points">
    <p:spTree>
      <p:nvGrpSpPr>
        <p:cNvPr id="1" name=""/>
        <p:cNvGrpSpPr/>
        <p:nvPr/>
      </p:nvGrpSpPr>
      <p:grpSpPr>
        <a:xfrm>
          <a:off x="0" y="0"/>
          <a:ext cx="0" cy="0"/>
          <a:chOff x="0" y="0"/>
          <a:chExt cx="0" cy="0"/>
        </a:xfrm>
      </p:grpSpPr>
      <p:sp>
        <p:nvSpPr>
          <p:cNvPr id="22" name="Freeform 9"/>
          <p:cNvSpPr>
            <a:spLocks/>
          </p:cNvSpPr>
          <p:nvPr/>
        </p:nvSpPr>
        <p:spPr bwMode="auto">
          <a:xfrm>
            <a:off x="1588" y="0"/>
            <a:ext cx="6149975" cy="6858000"/>
          </a:xfrm>
          <a:custGeom>
            <a:avLst/>
            <a:gdLst>
              <a:gd name="T0" fmla="*/ 0 w 3874"/>
              <a:gd name="T1" fmla="*/ 0 h 4320"/>
              <a:gd name="T2" fmla="*/ 0 w 3874"/>
              <a:gd name="T3" fmla="*/ 4320 h 4320"/>
              <a:gd name="T4" fmla="*/ 3067 w 3874"/>
              <a:gd name="T5" fmla="*/ 4320 h 4320"/>
              <a:gd name="T6" fmla="*/ 3298 w 3874"/>
              <a:gd name="T7" fmla="*/ 4078 h 4320"/>
              <a:gd name="T8" fmla="*/ 3733 w 3874"/>
              <a:gd name="T9" fmla="*/ 3215 h 4320"/>
              <a:gd name="T10" fmla="*/ 3848 w 3874"/>
              <a:gd name="T11" fmla="*/ 2463 h 4320"/>
              <a:gd name="T12" fmla="*/ 3874 w 3874"/>
              <a:gd name="T13" fmla="*/ 1761 h 4320"/>
              <a:gd name="T14" fmla="*/ 3874 w 3874"/>
              <a:gd name="T15" fmla="*/ 0 h 4320"/>
              <a:gd name="T16" fmla="*/ 0 w 3874"/>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74" h="4320">
                <a:moveTo>
                  <a:pt x="0" y="0"/>
                </a:moveTo>
                <a:cubicBezTo>
                  <a:pt x="0" y="4320"/>
                  <a:pt x="0" y="4320"/>
                  <a:pt x="0" y="4320"/>
                </a:cubicBezTo>
                <a:cubicBezTo>
                  <a:pt x="3067" y="4320"/>
                  <a:pt x="3067" y="4320"/>
                  <a:pt x="3067" y="4320"/>
                </a:cubicBezTo>
                <a:cubicBezTo>
                  <a:pt x="3147" y="4246"/>
                  <a:pt x="3224" y="4165"/>
                  <a:pt x="3298" y="4078"/>
                </a:cubicBezTo>
                <a:cubicBezTo>
                  <a:pt x="3494" y="3846"/>
                  <a:pt x="3640" y="3559"/>
                  <a:pt x="3733" y="3215"/>
                </a:cubicBezTo>
                <a:cubicBezTo>
                  <a:pt x="3792" y="2992"/>
                  <a:pt x="3832" y="2741"/>
                  <a:pt x="3848" y="2463"/>
                </a:cubicBezTo>
                <a:cubicBezTo>
                  <a:pt x="3866" y="2183"/>
                  <a:pt x="3874" y="1949"/>
                  <a:pt x="3874" y="1761"/>
                </a:cubicBezTo>
                <a:cubicBezTo>
                  <a:pt x="3874" y="1761"/>
                  <a:pt x="3874" y="941"/>
                  <a:pt x="3874" y="0"/>
                </a:cubicBez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5" name="Picture Placeholder 24"/>
          <p:cNvSpPr>
            <a:spLocks noGrp="1"/>
          </p:cNvSpPr>
          <p:nvPr>
            <p:ph type="pic" sz="quarter" idx="13"/>
          </p:nvPr>
        </p:nvSpPr>
        <p:spPr>
          <a:xfrm>
            <a:off x="4868864" y="0"/>
            <a:ext cx="7323137" cy="6858000"/>
          </a:xfrm>
          <a:custGeom>
            <a:avLst/>
            <a:gdLst>
              <a:gd name="connsiteX0" fmla="*/ 1281112 w 7323137"/>
              <a:gd name="connsiteY0" fmla="*/ 0 h 6858000"/>
              <a:gd name="connsiteX1" fmla="*/ 7323137 w 7323137"/>
              <a:gd name="connsiteY1" fmla="*/ 0 h 6858000"/>
              <a:gd name="connsiteX2" fmla="*/ 7323137 w 7323137"/>
              <a:gd name="connsiteY2" fmla="*/ 6858000 h 6858000"/>
              <a:gd name="connsiteX3" fmla="*/ 0 w 7323137"/>
              <a:gd name="connsiteY3" fmla="*/ 6858000 h 6858000"/>
              <a:gd name="connsiteX4" fmla="*/ 366712 w 7323137"/>
              <a:gd name="connsiteY4" fmla="*/ 6473825 h 6858000"/>
              <a:gd name="connsiteX5" fmla="*/ 1057275 w 7323137"/>
              <a:gd name="connsiteY5" fmla="*/ 5103813 h 6858000"/>
              <a:gd name="connsiteX6" fmla="*/ 1239837 w 7323137"/>
              <a:gd name="connsiteY6" fmla="*/ 3910013 h 6858000"/>
              <a:gd name="connsiteX7" fmla="*/ 1281112 w 7323137"/>
              <a:gd name="connsiteY7" fmla="*/ 2795588 h 6858000"/>
              <a:gd name="connsiteX8" fmla="*/ 1281112 w 7323137"/>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3137" h="6858000">
                <a:moveTo>
                  <a:pt x="1281112" y="0"/>
                </a:moveTo>
                <a:lnTo>
                  <a:pt x="7323137" y="0"/>
                </a:lnTo>
                <a:lnTo>
                  <a:pt x="7323137" y="6858000"/>
                </a:lnTo>
                <a:lnTo>
                  <a:pt x="0" y="6858000"/>
                </a:lnTo>
                <a:cubicBezTo>
                  <a:pt x="127000" y="6740525"/>
                  <a:pt x="249237" y="6611938"/>
                  <a:pt x="366712" y="6473825"/>
                </a:cubicBezTo>
                <a:cubicBezTo>
                  <a:pt x="677862" y="6105525"/>
                  <a:pt x="909637" y="5649913"/>
                  <a:pt x="1057275" y="5103813"/>
                </a:cubicBezTo>
                <a:cubicBezTo>
                  <a:pt x="1150938" y="4749800"/>
                  <a:pt x="1214437" y="4351338"/>
                  <a:pt x="1239837" y="3910013"/>
                </a:cubicBezTo>
                <a:cubicBezTo>
                  <a:pt x="1268412" y="3465513"/>
                  <a:pt x="1281112" y="3094038"/>
                  <a:pt x="1281112" y="2795588"/>
                </a:cubicBezTo>
                <a:cubicBezTo>
                  <a:pt x="1281112" y="2795588"/>
                  <a:pt x="1281112" y="1493838"/>
                  <a:pt x="1281112" y="0"/>
                </a:cubicBezTo>
                <a:close/>
              </a:path>
            </a:pathLst>
          </a:custGeom>
          <a:solidFill>
            <a:schemeClr val="accent1"/>
          </a:solidFill>
        </p:spPr>
        <p:txBody>
          <a:bodyPr wrap="square" anchor="ctr" anchorCtr="0">
            <a:noAutofit/>
          </a:bodyPr>
          <a:lstStyle>
            <a:lvl1pPr marL="0" indent="0" algn="ctr">
              <a:buNone/>
              <a:defRPr baseline="0">
                <a:solidFill>
                  <a:schemeClr val="bg1"/>
                </a:solidFill>
              </a:defRPr>
            </a:lvl1pPr>
          </a:lstStyle>
          <a:p>
            <a:r>
              <a:rPr lang="en-US"/>
              <a:t>Click icon to add picture</a:t>
            </a:r>
            <a:endParaRPr lang="en-IE" dirty="0"/>
          </a:p>
        </p:txBody>
      </p:sp>
      <p:sp>
        <p:nvSpPr>
          <p:cNvPr id="4" name="Date Placeholder 3"/>
          <p:cNvSpPr>
            <a:spLocks noGrp="1"/>
          </p:cNvSpPr>
          <p:nvPr>
            <p:ph type="dt" sz="half" idx="10"/>
          </p:nvPr>
        </p:nvSpPr>
        <p:spPr/>
        <p:txBody>
          <a:bodyPr/>
          <a:lstStyle>
            <a:lvl1pPr>
              <a:defRPr>
                <a:solidFill>
                  <a:schemeClr val="accent1"/>
                </a:solidFill>
              </a:defRPr>
            </a:lvl1pPr>
          </a:lstStyle>
          <a:p>
            <a:fld id="{C58F08DD-87C4-435F-B599-E5636A673C1F}" type="datetime1">
              <a:rPr lang="en-US" smtClean="0"/>
              <a:t>11/8/2021</a:t>
            </a:fld>
            <a:endParaRPr lang="en-US"/>
          </a:p>
        </p:txBody>
      </p:sp>
      <p:sp>
        <p:nvSpPr>
          <p:cNvPr id="5" name="Footer Placeholder 4"/>
          <p:cNvSpPr>
            <a:spLocks noGrp="1"/>
          </p:cNvSpPr>
          <p:nvPr>
            <p:ph type="ftr" sz="quarter" idx="11"/>
          </p:nvPr>
        </p:nvSpPr>
        <p:spPr>
          <a:xfrm>
            <a:off x="5269584" y="6299789"/>
            <a:ext cx="5062194"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23F2B3F9-81B8-4C33-8510-B8739F5E7986}" type="slidenum">
              <a:rPr lang="en-US" smtClean="0"/>
              <a:t>‹#›</a:t>
            </a:fld>
            <a:endParaRPr lang="en-US"/>
          </a:p>
        </p:txBody>
      </p:sp>
      <p:pic>
        <p:nvPicPr>
          <p:cNvPr id="8" name="Picture 7"/>
          <p:cNvPicPr>
            <a:picLocks noChangeAspect="1"/>
          </p:cNvPicPr>
          <p:nvPr/>
        </p:nvPicPr>
        <p:blipFill rotWithShape="1">
          <a:blip r:embed="rId2" cstate="print">
            <a:biLevel thresh="25000"/>
            <a:extLst>
              <a:ext uri="{28A0092B-C50C-407E-A947-70E740481C1C}">
                <a14:useLocalDpi xmlns:a14="http://schemas.microsoft.com/office/drawing/2010/main" val="0"/>
              </a:ext>
            </a:extLst>
          </a:blip>
          <a:srcRect l="11982" t="16649" r="11982" b="16649"/>
          <a:stretch/>
        </p:blipFill>
        <p:spPr>
          <a:xfrm>
            <a:off x="11010807" y="5993607"/>
            <a:ext cx="938306" cy="618244"/>
          </a:xfrm>
          <a:prstGeom prst="rect">
            <a:avLst/>
          </a:prstGeom>
          <a:noFill/>
          <a:ln>
            <a:noFill/>
          </a:ln>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4132" y="1677987"/>
            <a:ext cx="3833768" cy="2622550"/>
          </a:xfrm>
          <a:prstGeom prst="rect">
            <a:avLst/>
          </a:prstGeom>
        </p:spPr>
      </p:pic>
      <p:sp>
        <p:nvSpPr>
          <p:cNvPr id="7" name="Text Placeholder 6"/>
          <p:cNvSpPr>
            <a:spLocks noGrp="1"/>
          </p:cNvSpPr>
          <p:nvPr>
            <p:ph type="body" sz="quarter" idx="14"/>
          </p:nvPr>
        </p:nvSpPr>
        <p:spPr>
          <a:xfrm>
            <a:off x="631596" y="1593130"/>
            <a:ext cx="4505554" cy="3723408"/>
          </a:xfrm>
        </p:spPr>
        <p:txBody>
          <a:bodyPr>
            <a:noAutofit/>
          </a:bodyPr>
          <a:lstStyle>
            <a:lvl1pPr marL="0" indent="0">
              <a:spcBef>
                <a:spcPts val="3600"/>
              </a:spcBef>
              <a:buNone/>
              <a:defRPr sz="2600" b="1">
                <a:solidFill>
                  <a:schemeClr val="accent2"/>
                </a:solidFill>
              </a:defRPr>
            </a:lvl1pPr>
            <a:lvl2pPr marL="0" indent="0">
              <a:buNone/>
              <a:defRPr sz="2600"/>
            </a:lvl2pPr>
          </a:lstStyle>
          <a:p>
            <a:pPr lvl="0"/>
            <a:r>
              <a:rPr lang="en-US"/>
              <a:t>Edit Master text styles</a:t>
            </a:r>
          </a:p>
          <a:p>
            <a:pPr lvl="1"/>
            <a:r>
              <a:rPr lang="en-US"/>
              <a:t>Second level</a:t>
            </a:r>
          </a:p>
        </p:txBody>
      </p:sp>
    </p:spTree>
    <p:extLst>
      <p:ext uri="{BB962C8B-B14F-4D97-AF65-F5344CB8AC3E}">
        <p14:creationId xmlns:p14="http://schemas.microsoft.com/office/powerpoint/2010/main" val="248086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Image-Only Layou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42C6FE26-AC76-424E-A209-BD26B3D3F8D5}" type="datetime1">
              <a:rPr lang="en-US" smtClean="0"/>
              <a:t>11/8/2021</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3F2B3F9-81B8-4C33-8510-B8739F5E7986}" type="slidenum">
              <a:rPr lang="en-US" smtClean="0"/>
              <a:t>‹#›</a:t>
            </a:fld>
            <a:endParaRPr lang="en-US"/>
          </a:p>
        </p:txBody>
      </p:sp>
      <p:pic>
        <p:nvPicPr>
          <p:cNvPr id="6" name="Picture 5"/>
          <p:cNvPicPr>
            <a:picLocks noChangeAspect="1"/>
          </p:cNvPicPr>
          <p:nvPr/>
        </p:nvPicPr>
        <p:blipFill rotWithShape="1">
          <a:blip r:embed="rId3" cstate="print">
            <a:biLevel thresh="25000"/>
            <a:extLst>
              <a:ext uri="{28A0092B-C50C-407E-A947-70E740481C1C}">
                <a14:useLocalDpi xmlns:a14="http://schemas.microsoft.com/office/drawing/2010/main" val="0"/>
              </a:ext>
            </a:extLst>
          </a:blip>
          <a:srcRect l="11982" t="16649" r="11982" b="16649"/>
          <a:stretch/>
        </p:blipFill>
        <p:spPr>
          <a:xfrm>
            <a:off x="11010807" y="5993607"/>
            <a:ext cx="938306" cy="618244"/>
          </a:xfrm>
          <a:prstGeom prst="rect">
            <a:avLst/>
          </a:prstGeom>
          <a:noFill/>
          <a:ln>
            <a:noFill/>
          </a:ln>
        </p:spPr>
      </p:pic>
      <p:grpSp>
        <p:nvGrpSpPr>
          <p:cNvPr id="10" name="Group 4"/>
          <p:cNvGrpSpPr>
            <a:grpSpLocks noChangeAspect="1"/>
          </p:cNvGrpSpPr>
          <p:nvPr/>
        </p:nvGrpSpPr>
        <p:grpSpPr bwMode="auto">
          <a:xfrm>
            <a:off x="9916998" y="301658"/>
            <a:ext cx="1940679" cy="3432065"/>
            <a:chOff x="3114" y="882"/>
            <a:chExt cx="1447" cy="2559"/>
          </a:xfrm>
          <a:solidFill>
            <a:schemeClr val="bg1"/>
          </a:solidFill>
        </p:grpSpPr>
        <p:sp>
          <p:nvSpPr>
            <p:cNvPr id="12" name="Freeform 5"/>
            <p:cNvSpPr>
              <a:spLocks/>
            </p:cNvSpPr>
            <p:nvPr userDrawn="1"/>
          </p:nvSpPr>
          <p:spPr bwMode="auto">
            <a:xfrm>
              <a:off x="3425" y="882"/>
              <a:ext cx="526" cy="500"/>
            </a:xfrm>
            <a:custGeom>
              <a:avLst/>
              <a:gdLst>
                <a:gd name="T0" fmla="*/ 32 w 222"/>
                <a:gd name="T1" fmla="*/ 183 h 211"/>
                <a:gd name="T2" fmla="*/ 111 w 222"/>
                <a:gd name="T3" fmla="*/ 211 h 211"/>
                <a:gd name="T4" fmla="*/ 190 w 222"/>
                <a:gd name="T5" fmla="*/ 183 h 211"/>
                <a:gd name="T6" fmla="*/ 222 w 222"/>
                <a:gd name="T7" fmla="*/ 106 h 211"/>
                <a:gd name="T8" fmla="*/ 190 w 222"/>
                <a:gd name="T9" fmla="*/ 29 h 211"/>
                <a:gd name="T10" fmla="*/ 111 w 222"/>
                <a:gd name="T11" fmla="*/ 0 h 211"/>
                <a:gd name="T12" fmla="*/ 32 w 222"/>
                <a:gd name="T13" fmla="*/ 29 h 211"/>
                <a:gd name="T14" fmla="*/ 0 w 222"/>
                <a:gd name="T15" fmla="*/ 106 h 211"/>
                <a:gd name="T16" fmla="*/ 32 w 222"/>
                <a:gd name="T17" fmla="*/ 18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211">
                  <a:moveTo>
                    <a:pt x="32" y="183"/>
                  </a:moveTo>
                  <a:cubicBezTo>
                    <a:pt x="54" y="202"/>
                    <a:pt x="80" y="211"/>
                    <a:pt x="111" y="211"/>
                  </a:cubicBezTo>
                  <a:cubicBezTo>
                    <a:pt x="142" y="211"/>
                    <a:pt x="168" y="202"/>
                    <a:pt x="190" y="183"/>
                  </a:cubicBezTo>
                  <a:cubicBezTo>
                    <a:pt x="211" y="164"/>
                    <a:pt x="222" y="139"/>
                    <a:pt x="222" y="106"/>
                  </a:cubicBezTo>
                  <a:cubicBezTo>
                    <a:pt x="222" y="74"/>
                    <a:pt x="211" y="48"/>
                    <a:pt x="190" y="29"/>
                  </a:cubicBezTo>
                  <a:cubicBezTo>
                    <a:pt x="168" y="10"/>
                    <a:pt x="142" y="0"/>
                    <a:pt x="111" y="0"/>
                  </a:cubicBezTo>
                  <a:cubicBezTo>
                    <a:pt x="80" y="0"/>
                    <a:pt x="54" y="10"/>
                    <a:pt x="32" y="29"/>
                  </a:cubicBezTo>
                  <a:cubicBezTo>
                    <a:pt x="11" y="48"/>
                    <a:pt x="0" y="74"/>
                    <a:pt x="0" y="106"/>
                  </a:cubicBezTo>
                  <a:cubicBezTo>
                    <a:pt x="0" y="139"/>
                    <a:pt x="11" y="164"/>
                    <a:pt x="32" y="18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13" name="Freeform 6"/>
            <p:cNvSpPr>
              <a:spLocks/>
            </p:cNvSpPr>
            <p:nvPr userDrawn="1"/>
          </p:nvSpPr>
          <p:spPr bwMode="auto">
            <a:xfrm>
              <a:off x="4101" y="1524"/>
              <a:ext cx="460" cy="438"/>
            </a:xfrm>
            <a:custGeom>
              <a:avLst/>
              <a:gdLst>
                <a:gd name="T0" fmla="*/ 166 w 194"/>
                <a:gd name="T1" fmla="*/ 26 h 185"/>
                <a:gd name="T2" fmla="*/ 97 w 194"/>
                <a:gd name="T3" fmla="*/ 0 h 185"/>
                <a:gd name="T4" fmla="*/ 29 w 194"/>
                <a:gd name="T5" fmla="*/ 26 h 185"/>
                <a:gd name="T6" fmla="*/ 0 w 194"/>
                <a:gd name="T7" fmla="*/ 93 h 185"/>
                <a:gd name="T8" fmla="*/ 29 w 194"/>
                <a:gd name="T9" fmla="*/ 161 h 185"/>
                <a:gd name="T10" fmla="*/ 97 w 194"/>
                <a:gd name="T11" fmla="*/ 185 h 185"/>
                <a:gd name="T12" fmla="*/ 166 w 194"/>
                <a:gd name="T13" fmla="*/ 161 h 185"/>
                <a:gd name="T14" fmla="*/ 194 w 194"/>
                <a:gd name="T15" fmla="*/ 93 h 185"/>
                <a:gd name="T16" fmla="*/ 166 w 194"/>
                <a:gd name="T17" fmla="*/ 2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85">
                  <a:moveTo>
                    <a:pt x="166" y="26"/>
                  </a:moveTo>
                  <a:cubicBezTo>
                    <a:pt x="147" y="9"/>
                    <a:pt x="124" y="0"/>
                    <a:pt x="97" y="0"/>
                  </a:cubicBezTo>
                  <a:cubicBezTo>
                    <a:pt x="70" y="0"/>
                    <a:pt x="47" y="9"/>
                    <a:pt x="29" y="26"/>
                  </a:cubicBezTo>
                  <a:cubicBezTo>
                    <a:pt x="10" y="42"/>
                    <a:pt x="0" y="65"/>
                    <a:pt x="0" y="93"/>
                  </a:cubicBezTo>
                  <a:cubicBezTo>
                    <a:pt x="0" y="122"/>
                    <a:pt x="10" y="144"/>
                    <a:pt x="29" y="161"/>
                  </a:cubicBezTo>
                  <a:cubicBezTo>
                    <a:pt x="47" y="177"/>
                    <a:pt x="70" y="185"/>
                    <a:pt x="97" y="185"/>
                  </a:cubicBezTo>
                  <a:cubicBezTo>
                    <a:pt x="124" y="185"/>
                    <a:pt x="147" y="177"/>
                    <a:pt x="166" y="161"/>
                  </a:cubicBezTo>
                  <a:cubicBezTo>
                    <a:pt x="185" y="144"/>
                    <a:pt x="194" y="122"/>
                    <a:pt x="194" y="93"/>
                  </a:cubicBezTo>
                  <a:cubicBezTo>
                    <a:pt x="194" y="65"/>
                    <a:pt x="185" y="42"/>
                    <a:pt x="166" y="2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14" name="Freeform 7"/>
            <p:cNvSpPr>
              <a:spLocks/>
            </p:cNvSpPr>
            <p:nvPr userDrawn="1"/>
          </p:nvSpPr>
          <p:spPr bwMode="auto">
            <a:xfrm>
              <a:off x="4096" y="2033"/>
              <a:ext cx="456" cy="735"/>
            </a:xfrm>
            <a:custGeom>
              <a:avLst/>
              <a:gdLst>
                <a:gd name="T0" fmla="*/ 33 w 192"/>
                <a:gd name="T1" fmla="*/ 308 h 310"/>
                <a:gd name="T2" fmla="*/ 192 w 192"/>
                <a:gd name="T3" fmla="*/ 114 h 310"/>
                <a:gd name="T4" fmla="*/ 96 w 192"/>
                <a:gd name="T5" fmla="*/ 0 h 310"/>
                <a:gd name="T6" fmla="*/ 0 w 192"/>
                <a:gd name="T7" fmla="*/ 90 h 310"/>
                <a:gd name="T8" fmla="*/ 44 w 192"/>
                <a:gd name="T9" fmla="*/ 169 h 310"/>
                <a:gd name="T10" fmla="*/ 18 w 192"/>
                <a:gd name="T11" fmla="*/ 250 h 310"/>
                <a:gd name="T12" fmla="*/ 24 w 192"/>
                <a:gd name="T13" fmla="*/ 302 h 310"/>
                <a:gd name="T14" fmla="*/ 33 w 192"/>
                <a:gd name="T15" fmla="*/ 308 h 3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310">
                  <a:moveTo>
                    <a:pt x="33" y="308"/>
                  </a:moveTo>
                  <a:cubicBezTo>
                    <a:pt x="133" y="264"/>
                    <a:pt x="192" y="198"/>
                    <a:pt x="192" y="114"/>
                  </a:cubicBezTo>
                  <a:cubicBezTo>
                    <a:pt x="192" y="41"/>
                    <a:pt x="149" y="0"/>
                    <a:pt x="96" y="0"/>
                  </a:cubicBezTo>
                  <a:cubicBezTo>
                    <a:pt x="43" y="0"/>
                    <a:pt x="0" y="38"/>
                    <a:pt x="0" y="90"/>
                  </a:cubicBezTo>
                  <a:cubicBezTo>
                    <a:pt x="0" y="122"/>
                    <a:pt x="14" y="153"/>
                    <a:pt x="44" y="169"/>
                  </a:cubicBezTo>
                  <a:cubicBezTo>
                    <a:pt x="26" y="194"/>
                    <a:pt x="18" y="221"/>
                    <a:pt x="18" y="250"/>
                  </a:cubicBezTo>
                  <a:cubicBezTo>
                    <a:pt x="18" y="266"/>
                    <a:pt x="20" y="283"/>
                    <a:pt x="24" y="302"/>
                  </a:cubicBezTo>
                  <a:cubicBezTo>
                    <a:pt x="24" y="302"/>
                    <a:pt x="26" y="310"/>
                    <a:pt x="33" y="30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15" name="Freeform 8"/>
            <p:cNvSpPr>
              <a:spLocks/>
            </p:cNvSpPr>
            <p:nvPr userDrawn="1"/>
          </p:nvSpPr>
          <p:spPr bwMode="auto">
            <a:xfrm>
              <a:off x="3114" y="1484"/>
              <a:ext cx="875" cy="1957"/>
            </a:xfrm>
            <a:custGeom>
              <a:avLst/>
              <a:gdLst>
                <a:gd name="T0" fmla="*/ 294 w 369"/>
                <a:gd name="T1" fmla="*/ 28 h 826"/>
                <a:gd name="T2" fmla="*/ 146 w 369"/>
                <a:gd name="T3" fmla="*/ 26 h 826"/>
                <a:gd name="T4" fmla="*/ 137 w 369"/>
                <a:gd name="T5" fmla="*/ 40 h 826"/>
                <a:gd name="T6" fmla="*/ 137 w 369"/>
                <a:gd name="T7" fmla="*/ 40 h 826"/>
                <a:gd name="T8" fmla="*/ 137 w 369"/>
                <a:gd name="T9" fmla="*/ 246 h 826"/>
                <a:gd name="T10" fmla="*/ 137 w 369"/>
                <a:gd name="T11" fmla="*/ 247 h 826"/>
                <a:gd name="T12" fmla="*/ 137 w 369"/>
                <a:gd name="T13" fmla="*/ 552 h 826"/>
                <a:gd name="T14" fmla="*/ 132 w 369"/>
                <a:gd name="T15" fmla="*/ 598 h 826"/>
                <a:gd name="T16" fmla="*/ 115 w 369"/>
                <a:gd name="T17" fmla="*/ 635 h 826"/>
                <a:gd name="T18" fmla="*/ 80 w 369"/>
                <a:gd name="T19" fmla="*/ 661 h 826"/>
                <a:gd name="T20" fmla="*/ 15 w 369"/>
                <a:gd name="T21" fmla="*/ 675 h 826"/>
                <a:gd name="T22" fmla="*/ 4 w 369"/>
                <a:gd name="T23" fmla="*/ 686 h 826"/>
                <a:gd name="T24" fmla="*/ 4 w 369"/>
                <a:gd name="T25" fmla="*/ 781 h 826"/>
                <a:gd name="T26" fmla="*/ 132 w 369"/>
                <a:gd name="T27" fmla="*/ 824 h 826"/>
                <a:gd name="T28" fmla="*/ 189 w 369"/>
                <a:gd name="T29" fmla="*/ 816 h 826"/>
                <a:gd name="T30" fmla="*/ 253 w 369"/>
                <a:gd name="T31" fmla="*/ 789 h 826"/>
                <a:gd name="T32" fmla="*/ 311 w 369"/>
                <a:gd name="T33" fmla="*/ 740 h 826"/>
                <a:gd name="T34" fmla="*/ 350 w 369"/>
                <a:gd name="T35" fmla="*/ 664 h 826"/>
                <a:gd name="T36" fmla="*/ 360 w 369"/>
                <a:gd name="T37" fmla="*/ 598 h 826"/>
                <a:gd name="T38" fmla="*/ 362 w 369"/>
                <a:gd name="T39" fmla="*/ 536 h 826"/>
                <a:gd name="T40" fmla="*/ 362 w 369"/>
                <a:gd name="T41" fmla="*/ 141 h 826"/>
                <a:gd name="T42" fmla="*/ 294 w 369"/>
                <a:gd name="T43" fmla="*/ 28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9" h="826">
                  <a:moveTo>
                    <a:pt x="294" y="28"/>
                  </a:moveTo>
                  <a:cubicBezTo>
                    <a:pt x="203" y="0"/>
                    <a:pt x="146" y="26"/>
                    <a:pt x="146" y="26"/>
                  </a:cubicBezTo>
                  <a:cubicBezTo>
                    <a:pt x="141" y="29"/>
                    <a:pt x="137" y="34"/>
                    <a:pt x="137" y="40"/>
                  </a:cubicBezTo>
                  <a:cubicBezTo>
                    <a:pt x="137" y="40"/>
                    <a:pt x="137" y="40"/>
                    <a:pt x="137" y="40"/>
                  </a:cubicBezTo>
                  <a:cubicBezTo>
                    <a:pt x="137" y="246"/>
                    <a:pt x="137" y="246"/>
                    <a:pt x="137" y="246"/>
                  </a:cubicBezTo>
                  <a:cubicBezTo>
                    <a:pt x="137" y="246"/>
                    <a:pt x="137" y="247"/>
                    <a:pt x="137" y="247"/>
                  </a:cubicBezTo>
                  <a:cubicBezTo>
                    <a:pt x="137" y="552"/>
                    <a:pt x="137" y="552"/>
                    <a:pt x="137" y="552"/>
                  </a:cubicBezTo>
                  <a:cubicBezTo>
                    <a:pt x="137" y="569"/>
                    <a:pt x="135" y="584"/>
                    <a:pt x="132" y="598"/>
                  </a:cubicBezTo>
                  <a:cubicBezTo>
                    <a:pt x="129" y="612"/>
                    <a:pt x="124" y="624"/>
                    <a:pt x="115" y="635"/>
                  </a:cubicBezTo>
                  <a:cubicBezTo>
                    <a:pt x="107" y="645"/>
                    <a:pt x="95" y="654"/>
                    <a:pt x="80" y="661"/>
                  </a:cubicBezTo>
                  <a:cubicBezTo>
                    <a:pt x="80" y="661"/>
                    <a:pt x="55" y="672"/>
                    <a:pt x="15" y="675"/>
                  </a:cubicBezTo>
                  <a:cubicBezTo>
                    <a:pt x="15" y="675"/>
                    <a:pt x="5" y="676"/>
                    <a:pt x="4" y="686"/>
                  </a:cubicBezTo>
                  <a:cubicBezTo>
                    <a:pt x="4" y="686"/>
                    <a:pt x="0" y="758"/>
                    <a:pt x="4" y="781"/>
                  </a:cubicBezTo>
                  <a:cubicBezTo>
                    <a:pt x="6" y="826"/>
                    <a:pt x="132" y="824"/>
                    <a:pt x="132" y="824"/>
                  </a:cubicBezTo>
                  <a:cubicBezTo>
                    <a:pt x="148" y="824"/>
                    <a:pt x="167" y="821"/>
                    <a:pt x="189" y="816"/>
                  </a:cubicBezTo>
                  <a:cubicBezTo>
                    <a:pt x="210" y="811"/>
                    <a:pt x="232" y="802"/>
                    <a:pt x="253" y="789"/>
                  </a:cubicBezTo>
                  <a:cubicBezTo>
                    <a:pt x="275" y="777"/>
                    <a:pt x="294" y="760"/>
                    <a:pt x="311" y="740"/>
                  </a:cubicBezTo>
                  <a:cubicBezTo>
                    <a:pt x="329" y="720"/>
                    <a:pt x="341" y="694"/>
                    <a:pt x="350" y="664"/>
                  </a:cubicBezTo>
                  <a:cubicBezTo>
                    <a:pt x="355" y="645"/>
                    <a:pt x="358" y="623"/>
                    <a:pt x="360" y="598"/>
                  </a:cubicBezTo>
                  <a:cubicBezTo>
                    <a:pt x="361" y="574"/>
                    <a:pt x="362" y="553"/>
                    <a:pt x="362" y="536"/>
                  </a:cubicBezTo>
                  <a:cubicBezTo>
                    <a:pt x="362" y="141"/>
                    <a:pt x="362" y="141"/>
                    <a:pt x="362" y="141"/>
                  </a:cubicBezTo>
                  <a:cubicBezTo>
                    <a:pt x="362" y="141"/>
                    <a:pt x="369" y="51"/>
                    <a:pt x="294" y="2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grpSp>
      <p:sp>
        <p:nvSpPr>
          <p:cNvPr id="16" name="TextBox 15"/>
          <p:cNvSpPr txBox="1"/>
          <p:nvPr/>
        </p:nvSpPr>
        <p:spPr>
          <a:xfrm>
            <a:off x="12192000" y="3410557"/>
            <a:ext cx="2480807" cy="646331"/>
          </a:xfrm>
          <a:prstGeom prst="rect">
            <a:avLst/>
          </a:prstGeom>
          <a:noFill/>
        </p:spPr>
        <p:txBody>
          <a:bodyPr wrap="none" rtlCol="0">
            <a:spAutoFit/>
          </a:bodyPr>
          <a:lstStyle/>
          <a:p>
            <a:r>
              <a:rPr lang="en-GB" dirty="0"/>
              <a:t>Use Format Background </a:t>
            </a:r>
            <a:br>
              <a:rPr lang="en-GB" dirty="0"/>
            </a:br>
            <a:r>
              <a:rPr lang="en-GB" dirty="0"/>
              <a:t>to change the image fill</a:t>
            </a:r>
            <a:endParaRPr lang="en-IE" dirty="0"/>
          </a:p>
        </p:txBody>
      </p:sp>
    </p:spTree>
    <p:extLst>
      <p:ext uri="{BB962C8B-B14F-4D97-AF65-F5344CB8AC3E}">
        <p14:creationId xmlns:p14="http://schemas.microsoft.com/office/powerpoint/2010/main" val="352209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7" name="Freeform 5"/>
          <p:cNvSpPr>
            <a:spLocks/>
          </p:cNvSpPr>
          <p:nvPr/>
        </p:nvSpPr>
        <p:spPr bwMode="auto">
          <a:xfrm>
            <a:off x="-1588" y="0"/>
            <a:ext cx="9312275" cy="6858000"/>
          </a:xfrm>
          <a:custGeom>
            <a:avLst/>
            <a:gdLst>
              <a:gd name="T0" fmla="*/ 0 w 5867"/>
              <a:gd name="T1" fmla="*/ 0 h 4320"/>
              <a:gd name="T2" fmla="*/ 0 w 5867"/>
              <a:gd name="T3" fmla="*/ 4320 h 4320"/>
              <a:gd name="T4" fmla="*/ 3187 w 5867"/>
              <a:gd name="T5" fmla="*/ 4320 h 4320"/>
              <a:gd name="T6" fmla="*/ 4630 w 5867"/>
              <a:gd name="T7" fmla="*/ 3063 h 4320"/>
              <a:gd name="T8" fmla="*/ 5669 w 5867"/>
              <a:gd name="T9" fmla="*/ 1003 h 4320"/>
              <a:gd name="T10" fmla="*/ 5867 w 5867"/>
              <a:gd name="T11" fmla="*/ 0 h 4320"/>
              <a:gd name="T12" fmla="*/ 0 w 5867"/>
              <a:gd name="T13" fmla="*/ 0 h 4320"/>
            </a:gdLst>
            <a:ahLst/>
            <a:cxnLst>
              <a:cxn ang="0">
                <a:pos x="T0" y="T1"/>
              </a:cxn>
              <a:cxn ang="0">
                <a:pos x="T2" y="T3"/>
              </a:cxn>
              <a:cxn ang="0">
                <a:pos x="T4" y="T5"/>
              </a:cxn>
              <a:cxn ang="0">
                <a:pos x="T6" y="T7"/>
              </a:cxn>
              <a:cxn ang="0">
                <a:pos x="T8" y="T9"/>
              </a:cxn>
              <a:cxn ang="0">
                <a:pos x="T10" y="T11"/>
              </a:cxn>
              <a:cxn ang="0">
                <a:pos x="T12" y="T13"/>
              </a:cxn>
            </a:cxnLst>
            <a:rect l="0" t="0" r="r" b="b"/>
            <a:pathLst>
              <a:path w="5867" h="4320">
                <a:moveTo>
                  <a:pt x="0" y="0"/>
                </a:moveTo>
                <a:cubicBezTo>
                  <a:pt x="0" y="4320"/>
                  <a:pt x="0" y="4320"/>
                  <a:pt x="0" y="4320"/>
                </a:cubicBezTo>
                <a:cubicBezTo>
                  <a:pt x="3187" y="4320"/>
                  <a:pt x="3187" y="4320"/>
                  <a:pt x="3187" y="4320"/>
                </a:cubicBezTo>
                <a:cubicBezTo>
                  <a:pt x="3717" y="3993"/>
                  <a:pt x="4197" y="3574"/>
                  <a:pt x="4630" y="3063"/>
                </a:cubicBezTo>
                <a:cubicBezTo>
                  <a:pt x="5097" y="2509"/>
                  <a:pt x="5447" y="1824"/>
                  <a:pt x="5669" y="1003"/>
                </a:cubicBezTo>
                <a:cubicBezTo>
                  <a:pt x="5752" y="692"/>
                  <a:pt x="5818" y="357"/>
                  <a:pt x="5867" y="0"/>
                </a:cubicBez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E"/>
          </a:p>
        </p:txBody>
      </p:sp>
      <p:sp>
        <p:nvSpPr>
          <p:cNvPr id="2" name="Title 1"/>
          <p:cNvSpPr>
            <a:spLocks noGrp="1"/>
          </p:cNvSpPr>
          <p:nvPr>
            <p:ph type="ctrTitle"/>
          </p:nvPr>
        </p:nvSpPr>
        <p:spPr>
          <a:xfrm>
            <a:off x="631596" y="436563"/>
            <a:ext cx="6416904" cy="1957846"/>
          </a:xfrm>
        </p:spPr>
        <p:txBody>
          <a:bodyPr anchor="b">
            <a:noAutofit/>
          </a:bodyPr>
          <a:lstStyle>
            <a:lvl1pPr algn="l">
              <a:lnSpc>
                <a:spcPct val="85000"/>
              </a:lnSpc>
              <a:defRPr sz="4400">
                <a:solidFill>
                  <a:schemeClr val="bg1"/>
                </a:solidFill>
              </a:defRPr>
            </a:lvl1pPr>
          </a:lstStyle>
          <a:p>
            <a:r>
              <a:rPr lang="en-US"/>
              <a:t>Click to edit Master title style</a:t>
            </a:r>
            <a:endParaRPr lang="en-IE" dirty="0"/>
          </a:p>
        </p:txBody>
      </p:sp>
      <p:sp>
        <p:nvSpPr>
          <p:cNvPr id="3" name="Subtitle 2"/>
          <p:cNvSpPr>
            <a:spLocks noGrp="1"/>
          </p:cNvSpPr>
          <p:nvPr>
            <p:ph type="subTitle" idx="1"/>
          </p:nvPr>
        </p:nvSpPr>
        <p:spPr>
          <a:xfrm>
            <a:off x="631596" y="2349499"/>
            <a:ext cx="6416904" cy="1847851"/>
          </a:xfrm>
        </p:spPr>
        <p:txBody>
          <a:bodyPr>
            <a:noAutofit/>
          </a:bodyPr>
          <a:lstStyle>
            <a:lvl1pPr marL="0" indent="0" algn="l">
              <a:lnSpc>
                <a:spcPct val="85000"/>
              </a:lnSpc>
              <a:buNone/>
              <a:defRPr sz="4400" b="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dirty="0"/>
          </a:p>
        </p:txBody>
      </p:sp>
      <p:sp>
        <p:nvSpPr>
          <p:cNvPr id="11" name="Text Placeholder 10"/>
          <p:cNvSpPr>
            <a:spLocks noGrp="1"/>
          </p:cNvSpPr>
          <p:nvPr>
            <p:ph type="body" sz="quarter" idx="13"/>
          </p:nvPr>
        </p:nvSpPr>
        <p:spPr>
          <a:xfrm>
            <a:off x="631825" y="4458877"/>
            <a:ext cx="5064125" cy="1228725"/>
          </a:xfrm>
        </p:spPr>
        <p:txBody>
          <a:bodyPr>
            <a:noAutofit/>
          </a:bodyPr>
          <a:lstStyle>
            <a:lvl1pPr marL="0" indent="0">
              <a:spcBef>
                <a:spcPts val="0"/>
              </a:spcBef>
              <a:buNone/>
              <a:defRPr sz="1900" b="1" baseline="0">
                <a:solidFill>
                  <a:schemeClr val="accent2"/>
                </a:solidFill>
              </a:defRPr>
            </a:lvl1pPr>
            <a:lvl2pPr marL="457200" indent="0">
              <a:buNone/>
              <a:defRPr sz="1900" b="1"/>
            </a:lvl2pPr>
            <a:lvl3pPr marL="914400" indent="0">
              <a:buNone/>
              <a:defRPr sz="1900" b="1"/>
            </a:lvl3pPr>
            <a:lvl4pPr marL="1371600" indent="0">
              <a:buNone/>
              <a:defRPr sz="1900" b="1"/>
            </a:lvl4pPr>
            <a:lvl5pPr marL="1828800" indent="0">
              <a:buNone/>
              <a:defRPr sz="1900" b="1"/>
            </a:lvl5pPr>
          </a:lstStyle>
          <a:p>
            <a:pPr lvl="0"/>
            <a:r>
              <a:rPr lang="en-US"/>
              <a:t>Edit Master text styles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3563" y="5729024"/>
            <a:ext cx="633676" cy="633676"/>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7677" y="5816813"/>
            <a:ext cx="1675524" cy="507524"/>
          </a:xfrm>
          <a:prstGeom prst="rect">
            <a:avLst/>
          </a:prstGeom>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12318" t="13101" r="12318" b="13101"/>
          <a:stretch/>
        </p:blipFill>
        <p:spPr>
          <a:xfrm>
            <a:off x="10656094" y="5405970"/>
            <a:ext cx="1100138" cy="942323"/>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6980" y="5960226"/>
            <a:ext cx="1125195" cy="402474"/>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1596" y="6232845"/>
            <a:ext cx="1677600" cy="111840"/>
          </a:xfrm>
          <a:prstGeom prst="rect">
            <a:avLst/>
          </a:prstGeom>
        </p:spPr>
      </p:pic>
    </p:spTree>
    <p:extLst>
      <p:ext uri="{BB962C8B-B14F-4D97-AF65-F5344CB8AC3E}">
        <p14:creationId xmlns:p14="http://schemas.microsoft.com/office/powerpoint/2010/main" val="39955452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hank You">
    <p:bg>
      <p:bgPr>
        <a:blipFill dpi="0" rotWithShape="1">
          <a:blip r:embed="rId2">
            <a:lum/>
          </a:blip>
          <a:srcRect/>
          <a:stretch>
            <a:fillRect l="-21000" t="-28000" r="-3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9943" y="2435678"/>
            <a:ext cx="5036457" cy="4240893"/>
          </a:xfrm>
        </p:spPr>
        <p:txBody>
          <a:bodyPr anchor="b" anchorCtr="0"/>
          <a:lstStyle>
            <a:lvl1pPr>
              <a:lnSpc>
                <a:spcPct val="70000"/>
              </a:lnSpc>
              <a:defRPr sz="9600">
                <a:solidFill>
                  <a:schemeClr val="bg1"/>
                </a:solidFill>
              </a:defRPr>
            </a:lvl1pPr>
          </a:lstStyle>
          <a:p>
            <a:r>
              <a:rPr lang="en-US"/>
              <a:t>Click to edit Master title style</a:t>
            </a:r>
            <a:endParaRPr lang="en-IE" dirty="0"/>
          </a:p>
        </p:txBody>
      </p:sp>
    </p:spTree>
    <p:extLst>
      <p:ext uri="{BB962C8B-B14F-4D97-AF65-F5344CB8AC3E}">
        <p14:creationId xmlns:p14="http://schemas.microsoft.com/office/powerpoint/2010/main" val="26042242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hank You Boing Font">
    <p:bg>
      <p:bgPr>
        <a:blipFill dpi="0" rotWithShape="1">
          <a:blip r:embed="rId2">
            <a:lum/>
          </a:blip>
          <a:srcRect/>
          <a:stretch>
            <a:fillRect l="-21000" t="-28000" r="-3000" b="-19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43" y="4492131"/>
            <a:ext cx="3398157" cy="1874514"/>
          </a:xfrm>
          <a:prstGeom prst="rect">
            <a:avLst/>
          </a:prstGeom>
          <a:noFill/>
          <a:ln>
            <a:noFill/>
          </a:ln>
        </p:spPr>
      </p:pic>
    </p:spTree>
    <p:extLst>
      <p:ext uri="{BB962C8B-B14F-4D97-AF65-F5344CB8AC3E}">
        <p14:creationId xmlns:p14="http://schemas.microsoft.com/office/powerpoint/2010/main" val="9663535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D183808-C8A5-49E4-B98A-58940DAD2486}" type="datetime1">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2B3F9-81B8-4C33-8510-B8739F5E7986}" type="slidenum">
              <a:rPr lang="en-US" smtClean="0"/>
              <a:t>‹#›</a:t>
            </a:fld>
            <a:endParaRPr lang="en-US"/>
          </a:p>
        </p:txBody>
      </p:sp>
    </p:spTree>
    <p:extLst>
      <p:ext uri="{BB962C8B-B14F-4D97-AF65-F5344CB8AC3E}">
        <p14:creationId xmlns:p14="http://schemas.microsoft.com/office/powerpoint/2010/main" val="13366690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05943D5A-1E7A-40D0-BD44-A4654554D93D}" type="datetime1">
              <a:rPr lang="en-US" smtClean="0"/>
              <a:t>11/8/2021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6D7C2A8-3574-48AF-9B9F-6538CE887783}" type="slidenum">
              <a:rPr lang="en-IE" smtClean="0"/>
              <a:t>‹#›</a:t>
            </a:fld>
            <a:endParaRPr lang="en-IE"/>
          </a:p>
        </p:txBody>
      </p:sp>
      <p:sp>
        <p:nvSpPr>
          <p:cNvPr id="8" name="Text Placeholder 7"/>
          <p:cNvSpPr>
            <a:spLocks noGrp="1"/>
          </p:cNvSpPr>
          <p:nvPr>
            <p:ph type="body" sz="quarter" idx="13"/>
          </p:nvPr>
        </p:nvSpPr>
        <p:spPr>
          <a:xfrm>
            <a:off x="631825" y="1085750"/>
            <a:ext cx="10928350" cy="581025"/>
          </a:xfrm>
        </p:spPr>
        <p:txBody>
          <a:bodyPr tIns="0">
            <a:noAutofit/>
          </a:bodyPr>
          <a:lstStyle>
            <a:lvl1pPr marL="0" indent="0">
              <a:buNone/>
              <a:defRPr sz="3300">
                <a:solidFill>
                  <a:schemeClr val="accent1"/>
                </a:solidFill>
              </a:defRPr>
            </a:lvl1pPr>
          </a:lstStyle>
          <a:p>
            <a:pPr lvl="0"/>
            <a:r>
              <a:rPr lang="en-US"/>
              <a:t>Edit Master text styles</a:t>
            </a:r>
          </a:p>
        </p:txBody>
      </p:sp>
    </p:spTree>
    <p:extLst>
      <p:ext uri="{BB962C8B-B14F-4D97-AF65-F5344CB8AC3E}">
        <p14:creationId xmlns:p14="http://schemas.microsoft.com/office/powerpoint/2010/main" val="30211835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Wi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a:xfrm>
            <a:off x="631595" y="1904999"/>
            <a:ext cx="9115719" cy="4271963"/>
          </a:xfrm>
        </p:spPr>
        <p:txBody>
          <a:bodyPr/>
          <a:lstStyle/>
          <a:p>
            <a:pPr lvl="0"/>
            <a:r>
              <a:rPr lang="en-US"/>
              <a:t>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AFFA1CF1-EBB1-44B3-AE30-B81FE0265063}" type="datetime1">
              <a:rPr lang="en-US" smtClean="0"/>
              <a:t>11/8/2021</a:t>
            </a:fld>
            <a:endParaRPr lang="en-IE"/>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66D7C2A8-3574-48AF-9B9F-6538CE887783}" type="slidenum">
              <a:rPr lang="en-IE" smtClean="0"/>
              <a:t>‹#›</a:t>
            </a:fld>
            <a:endParaRPr lang="en-IE"/>
          </a:p>
        </p:txBody>
      </p:sp>
      <p:sp>
        <p:nvSpPr>
          <p:cNvPr id="7" name="Text Placeholder 7"/>
          <p:cNvSpPr>
            <a:spLocks noGrp="1"/>
          </p:cNvSpPr>
          <p:nvPr>
            <p:ph type="body" sz="quarter" idx="13"/>
          </p:nvPr>
        </p:nvSpPr>
        <p:spPr>
          <a:xfrm>
            <a:off x="631825" y="1085750"/>
            <a:ext cx="10928350" cy="581025"/>
          </a:xfrm>
        </p:spPr>
        <p:txBody>
          <a:bodyPr tIns="0">
            <a:noAutofit/>
          </a:bodyPr>
          <a:lstStyle>
            <a:lvl1pPr marL="0" indent="0">
              <a:buNone/>
              <a:defRPr sz="3300">
                <a:solidFill>
                  <a:schemeClr val="accent1"/>
                </a:solidFill>
              </a:defRPr>
            </a:lvl1pPr>
          </a:lstStyle>
          <a:p>
            <a:pPr lvl="0"/>
            <a:r>
              <a:rPr lang="en-US"/>
              <a:t>Edit Master text styles</a:t>
            </a:r>
          </a:p>
        </p:txBody>
      </p:sp>
    </p:spTree>
    <p:extLst>
      <p:ext uri="{BB962C8B-B14F-4D97-AF65-F5344CB8AC3E}">
        <p14:creationId xmlns:p14="http://schemas.microsoft.com/office/powerpoint/2010/main" val="3046497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Graph with double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4" name="Date Placeholder 3"/>
          <p:cNvSpPr>
            <a:spLocks noGrp="1"/>
          </p:cNvSpPr>
          <p:nvPr>
            <p:ph type="dt" sz="half" idx="10"/>
          </p:nvPr>
        </p:nvSpPr>
        <p:spPr/>
        <p:txBody>
          <a:bodyPr/>
          <a:lstStyle/>
          <a:p>
            <a:fld id="{B1F554FF-470C-457C-9C64-B0AD381F3E69}" type="datetime1">
              <a:rPr lang="en-US" smtClean="0"/>
              <a:t>11/8/2021</a:t>
            </a:fld>
            <a:endParaRPr lang="en-IE"/>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66D7C2A8-3574-48AF-9B9F-6538CE887783}" type="slidenum">
              <a:rPr lang="en-IE" smtClean="0"/>
              <a:t>‹#›</a:t>
            </a:fld>
            <a:endParaRPr lang="en-IE"/>
          </a:p>
        </p:txBody>
      </p:sp>
      <p:sp>
        <p:nvSpPr>
          <p:cNvPr id="7" name="Text Placeholder 7"/>
          <p:cNvSpPr>
            <a:spLocks noGrp="1"/>
          </p:cNvSpPr>
          <p:nvPr>
            <p:ph type="body" sz="quarter" idx="13"/>
          </p:nvPr>
        </p:nvSpPr>
        <p:spPr>
          <a:xfrm>
            <a:off x="631825" y="1085750"/>
            <a:ext cx="10928350" cy="581025"/>
          </a:xfrm>
        </p:spPr>
        <p:txBody>
          <a:bodyPr tIns="0">
            <a:noAutofit/>
          </a:bodyPr>
          <a:lstStyle>
            <a:lvl1pPr marL="0" indent="0">
              <a:buNone/>
              <a:defRPr sz="3300">
                <a:solidFill>
                  <a:schemeClr val="accent1"/>
                </a:solidFill>
              </a:defRPr>
            </a:lvl1pPr>
          </a:lstStyle>
          <a:p>
            <a:pPr lvl="0"/>
            <a:r>
              <a:rPr lang="en-US"/>
              <a:t>Edit Master text styles</a:t>
            </a:r>
          </a:p>
        </p:txBody>
      </p:sp>
      <p:sp>
        <p:nvSpPr>
          <p:cNvPr id="9" name="Text Placeholder 7"/>
          <p:cNvSpPr>
            <a:spLocks noGrp="1"/>
          </p:cNvSpPr>
          <p:nvPr>
            <p:ph type="body" sz="quarter" idx="14"/>
          </p:nvPr>
        </p:nvSpPr>
        <p:spPr>
          <a:xfrm>
            <a:off x="631825" y="2017336"/>
            <a:ext cx="9114191" cy="437744"/>
          </a:xfrm>
          <a:solidFill>
            <a:schemeClr val="accent4"/>
          </a:solidFill>
        </p:spPr>
        <p:txBody>
          <a:bodyPr tIns="72000" bIns="0" anchor="ctr" anchorCtr="0">
            <a:noAutofit/>
          </a:bodyPr>
          <a:lstStyle>
            <a:lvl1pPr marL="0" indent="0" algn="ctr">
              <a:buNone/>
              <a:defRPr sz="1600" b="1">
                <a:solidFill>
                  <a:schemeClr val="bg1"/>
                </a:solidFill>
              </a:defRPr>
            </a:lvl1pPr>
          </a:lstStyle>
          <a:p>
            <a:pPr lvl="0"/>
            <a:r>
              <a:rPr lang="en-US"/>
              <a:t>Edit Master text styles</a:t>
            </a:r>
          </a:p>
        </p:txBody>
      </p:sp>
      <p:sp>
        <p:nvSpPr>
          <p:cNvPr id="11" name="Table Placeholder 10"/>
          <p:cNvSpPr>
            <a:spLocks noGrp="1"/>
          </p:cNvSpPr>
          <p:nvPr>
            <p:ph type="tbl" sz="quarter" idx="15"/>
          </p:nvPr>
        </p:nvSpPr>
        <p:spPr>
          <a:xfrm>
            <a:off x="631825" y="2455863"/>
            <a:ext cx="9105900" cy="3284537"/>
          </a:xfrm>
        </p:spPr>
        <p:txBody>
          <a:bodyPr/>
          <a:lstStyle/>
          <a:p>
            <a:r>
              <a:rPr lang="en-US"/>
              <a:t>Click icon to add table</a:t>
            </a:r>
            <a:endParaRPr lang="en-IE"/>
          </a:p>
        </p:txBody>
      </p:sp>
      <p:sp>
        <p:nvSpPr>
          <p:cNvPr id="12" name="Text Placeholder 7"/>
          <p:cNvSpPr>
            <a:spLocks noGrp="1"/>
          </p:cNvSpPr>
          <p:nvPr>
            <p:ph type="body" sz="quarter" idx="16"/>
          </p:nvPr>
        </p:nvSpPr>
        <p:spPr>
          <a:xfrm>
            <a:off x="6136848" y="5905501"/>
            <a:ext cx="3600877" cy="258936"/>
          </a:xfrm>
        </p:spPr>
        <p:txBody>
          <a:bodyPr tIns="0">
            <a:noAutofit/>
          </a:bodyPr>
          <a:lstStyle>
            <a:lvl1pPr marL="0" indent="0" algn="r">
              <a:buNone/>
              <a:defRPr sz="1000">
                <a:solidFill>
                  <a:schemeClr val="tx2"/>
                </a:solidFill>
              </a:defRPr>
            </a:lvl1pPr>
          </a:lstStyle>
          <a:p>
            <a:pPr lvl="0"/>
            <a:r>
              <a:rPr lang="en-US"/>
              <a:t>Edit Master text styles</a:t>
            </a:r>
          </a:p>
        </p:txBody>
      </p:sp>
    </p:spTree>
    <p:extLst>
      <p:ext uri="{BB962C8B-B14F-4D97-AF65-F5344CB8AC3E}">
        <p14:creationId xmlns:p14="http://schemas.microsoft.com/office/powerpoint/2010/main" val="23656533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631596" y="1913641"/>
            <a:ext cx="4788000" cy="4263321"/>
          </a:xfrm>
        </p:spPr>
        <p:txBody>
          <a:body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772404" y="1913641"/>
            <a:ext cx="4788000" cy="4263321"/>
          </a:xfrm>
        </p:spPr>
        <p:txBody>
          <a:bodyPr/>
          <a:lstStyle/>
          <a:p>
            <a:pPr lvl="0"/>
            <a:r>
              <a:rPr lang="en-US"/>
              <a:t>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fld id="{F55D2FFB-E30B-424B-9611-5510C87D4526}" type="datetime1">
              <a:rPr lang="en-US" smtClean="0"/>
              <a:t>11/8/2021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6D7C2A8-3574-48AF-9B9F-6538CE887783}" type="slidenum">
              <a:rPr lang="en-IE" smtClean="0"/>
              <a:t>‹#›</a:t>
            </a:fld>
            <a:endParaRPr lang="en-IE"/>
          </a:p>
        </p:txBody>
      </p:sp>
      <p:sp>
        <p:nvSpPr>
          <p:cNvPr id="8" name="Text Placeholder 7"/>
          <p:cNvSpPr>
            <a:spLocks noGrp="1"/>
          </p:cNvSpPr>
          <p:nvPr>
            <p:ph type="body" sz="quarter" idx="13"/>
          </p:nvPr>
        </p:nvSpPr>
        <p:spPr>
          <a:xfrm>
            <a:off x="631825" y="1085750"/>
            <a:ext cx="10928350" cy="581025"/>
          </a:xfrm>
        </p:spPr>
        <p:txBody>
          <a:bodyPr tIns="0">
            <a:noAutofit/>
          </a:bodyPr>
          <a:lstStyle>
            <a:lvl1pPr marL="0" indent="0">
              <a:buNone/>
              <a:defRPr sz="3300">
                <a:solidFill>
                  <a:schemeClr val="accent1"/>
                </a:solidFill>
              </a:defRPr>
            </a:lvl1pPr>
          </a:lstStyle>
          <a:p>
            <a:pPr lvl="0"/>
            <a:r>
              <a:rPr lang="en-US"/>
              <a:t>Edit Master text styles</a:t>
            </a:r>
          </a:p>
        </p:txBody>
      </p:sp>
    </p:spTree>
    <p:extLst>
      <p:ext uri="{BB962C8B-B14F-4D97-AF65-F5344CB8AC3E}">
        <p14:creationId xmlns:p14="http://schemas.microsoft.com/office/powerpoint/2010/main" val="30381873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1596" y="2189653"/>
            <a:ext cx="4790969" cy="578717"/>
          </a:xfrm>
        </p:spPr>
        <p:txBody>
          <a:bodyPr bIns="0" anchor="b">
            <a:noAutofit/>
          </a:bodyPr>
          <a:lstStyle>
            <a:lvl1pPr marL="0" indent="0">
              <a:buNone/>
              <a:defRPr sz="21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1596" y="2717801"/>
            <a:ext cx="4790969" cy="3236192"/>
          </a:xfrm>
        </p:spPr>
        <p:txBody>
          <a:bodyPr/>
          <a:lstStyle/>
          <a:p>
            <a:pPr lvl="0"/>
            <a:r>
              <a:rPr lang="en-US"/>
              <a:t>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749592" y="2189653"/>
            <a:ext cx="4810812" cy="578717"/>
          </a:xfrm>
        </p:spPr>
        <p:txBody>
          <a:bodyPr bIns="0" anchor="b">
            <a:noAutofit/>
          </a:bodyPr>
          <a:lstStyle>
            <a:lvl1pPr marL="0" indent="0">
              <a:buNone/>
              <a:defRPr sz="21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749592" y="2717801"/>
            <a:ext cx="4810812" cy="3236192"/>
          </a:xfrm>
        </p:spPr>
        <p:txBody>
          <a:bodyPr/>
          <a:lstStyle/>
          <a:p>
            <a:pPr lvl="0"/>
            <a:r>
              <a:rPr lang="en-US"/>
              <a:t>Edit Master text styles</a:t>
            </a:r>
          </a:p>
          <a:p>
            <a:pPr lvl="1"/>
            <a:r>
              <a:rPr lang="en-US"/>
              <a:t>Second level</a:t>
            </a:r>
          </a:p>
          <a:p>
            <a:pPr lvl="2"/>
            <a:r>
              <a:rPr lang="en-US"/>
              <a:t>Third level</a:t>
            </a:r>
          </a:p>
        </p:txBody>
      </p:sp>
      <p:sp>
        <p:nvSpPr>
          <p:cNvPr id="7" name="Date Placeholder 6"/>
          <p:cNvSpPr>
            <a:spLocks noGrp="1"/>
          </p:cNvSpPr>
          <p:nvPr>
            <p:ph type="dt" sz="half" idx="10"/>
          </p:nvPr>
        </p:nvSpPr>
        <p:spPr/>
        <p:txBody>
          <a:bodyPr/>
          <a:lstStyle/>
          <a:p>
            <a:fld id="{B06A6C52-0659-4992-A405-339E80CEC5F9}" type="datetime1">
              <a:rPr lang="en-US" smtClean="0"/>
              <a:t>11/8/2021</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66D7C2A8-3574-48AF-9B9F-6538CE887783}" type="slidenum">
              <a:rPr lang="en-IE" smtClean="0"/>
              <a:t>‹#›</a:t>
            </a:fld>
            <a:endParaRPr lang="en-IE"/>
          </a:p>
        </p:txBody>
      </p:sp>
      <p:sp>
        <p:nvSpPr>
          <p:cNvPr id="10" name="Title 9"/>
          <p:cNvSpPr>
            <a:spLocks noGrp="1"/>
          </p:cNvSpPr>
          <p:nvPr>
            <p:ph type="title"/>
          </p:nvPr>
        </p:nvSpPr>
        <p:spPr/>
        <p:txBody>
          <a:bodyPr/>
          <a:lstStyle/>
          <a:p>
            <a:r>
              <a:rPr lang="en-US"/>
              <a:t>Click to edit Master title style</a:t>
            </a:r>
            <a:endParaRPr lang="en-IE" dirty="0"/>
          </a:p>
        </p:txBody>
      </p:sp>
      <p:sp>
        <p:nvSpPr>
          <p:cNvPr id="11" name="Text Placeholder 7"/>
          <p:cNvSpPr>
            <a:spLocks noGrp="1"/>
          </p:cNvSpPr>
          <p:nvPr>
            <p:ph type="body" sz="quarter" idx="13"/>
          </p:nvPr>
        </p:nvSpPr>
        <p:spPr>
          <a:xfrm>
            <a:off x="631825" y="1085750"/>
            <a:ext cx="10928350" cy="581025"/>
          </a:xfrm>
        </p:spPr>
        <p:txBody>
          <a:bodyPr tIns="0">
            <a:noAutofit/>
          </a:bodyPr>
          <a:lstStyle>
            <a:lvl1pPr marL="0" indent="0">
              <a:buNone/>
              <a:defRPr sz="3300">
                <a:solidFill>
                  <a:schemeClr val="accent1"/>
                </a:solidFill>
              </a:defRPr>
            </a:lvl1pPr>
          </a:lstStyle>
          <a:p>
            <a:pPr lvl="0"/>
            <a:r>
              <a:rPr lang="en-US"/>
              <a:t>Edit Master text styles</a:t>
            </a:r>
          </a:p>
        </p:txBody>
      </p:sp>
    </p:spTree>
    <p:extLst>
      <p:ext uri="{BB962C8B-B14F-4D97-AF65-F5344CB8AC3E}">
        <p14:creationId xmlns:p14="http://schemas.microsoft.com/office/powerpoint/2010/main" val="16405972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dirty="0"/>
          </a:p>
        </p:txBody>
      </p:sp>
      <p:sp>
        <p:nvSpPr>
          <p:cNvPr id="3" name="Date Placeholder 2"/>
          <p:cNvSpPr>
            <a:spLocks noGrp="1"/>
          </p:cNvSpPr>
          <p:nvPr>
            <p:ph type="dt" sz="half" idx="10"/>
          </p:nvPr>
        </p:nvSpPr>
        <p:spPr/>
        <p:txBody>
          <a:bodyPr/>
          <a:lstStyle/>
          <a:p>
            <a:fld id="{97A84334-4FF3-4414-A19F-E1CA5F7E4754}" type="datetime1">
              <a:rPr lang="en-US" smtClean="0"/>
              <a:t>11/8/2021</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66D7C2A8-3574-48AF-9B9F-6538CE887783}" type="slidenum">
              <a:rPr lang="en-IE" smtClean="0"/>
              <a:t>‹#›</a:t>
            </a:fld>
            <a:endParaRPr lang="en-IE"/>
          </a:p>
        </p:txBody>
      </p:sp>
      <p:sp>
        <p:nvSpPr>
          <p:cNvPr id="6" name="Text Placeholder 7"/>
          <p:cNvSpPr>
            <a:spLocks noGrp="1"/>
          </p:cNvSpPr>
          <p:nvPr>
            <p:ph type="body" sz="quarter" idx="13"/>
          </p:nvPr>
        </p:nvSpPr>
        <p:spPr>
          <a:xfrm>
            <a:off x="631825" y="1085750"/>
            <a:ext cx="10928350" cy="581025"/>
          </a:xfrm>
        </p:spPr>
        <p:txBody>
          <a:bodyPr tIns="0">
            <a:noAutofit/>
          </a:bodyPr>
          <a:lstStyle>
            <a:lvl1pPr marL="0" indent="0">
              <a:buNone/>
              <a:defRPr sz="3300">
                <a:solidFill>
                  <a:schemeClr val="accent1"/>
                </a:solidFill>
              </a:defRPr>
            </a:lvl1pPr>
          </a:lstStyle>
          <a:p>
            <a:pPr lvl="0"/>
            <a:r>
              <a:rPr lang="en-US"/>
              <a:t>Edit Master text styles</a:t>
            </a:r>
          </a:p>
        </p:txBody>
      </p:sp>
    </p:spTree>
    <p:extLst>
      <p:ext uri="{BB962C8B-B14F-4D97-AF65-F5344CB8AC3E}">
        <p14:creationId xmlns:p14="http://schemas.microsoft.com/office/powerpoint/2010/main" val="41715478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ext &amp;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1596" y="577850"/>
            <a:ext cx="4911365" cy="507900"/>
          </a:xfrm>
        </p:spPr>
        <p:txBody>
          <a:bodyPr/>
          <a:lstStyle/>
          <a:p>
            <a:r>
              <a:rPr lang="en-US" dirty="0"/>
              <a:t>Click to edit title style</a:t>
            </a:r>
            <a:endParaRPr lang="en-IE" dirty="0"/>
          </a:p>
        </p:txBody>
      </p:sp>
      <p:sp>
        <p:nvSpPr>
          <p:cNvPr id="3" name="Content Placeholder 2"/>
          <p:cNvSpPr>
            <a:spLocks noGrp="1"/>
          </p:cNvSpPr>
          <p:nvPr>
            <p:ph sz="half" idx="1"/>
          </p:nvPr>
        </p:nvSpPr>
        <p:spPr>
          <a:xfrm>
            <a:off x="631596" y="1913642"/>
            <a:ext cx="4911365" cy="40629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5" name="Date Placeholder 4"/>
          <p:cNvSpPr>
            <a:spLocks noGrp="1"/>
          </p:cNvSpPr>
          <p:nvPr>
            <p:ph type="dt" sz="half" idx="10"/>
          </p:nvPr>
        </p:nvSpPr>
        <p:spPr/>
        <p:txBody>
          <a:bodyPr/>
          <a:lstStyle/>
          <a:p>
            <a:fld id="{30386BCE-2CA2-4C74-AA79-E20F9CF23D5C}" type="datetime1">
              <a:rPr lang="en-US" smtClean="0"/>
              <a:t>11/8/2021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6D7C2A8-3574-48AF-9B9F-6538CE887783}" type="slidenum">
              <a:rPr lang="en-IE" smtClean="0"/>
              <a:t>‹#›</a:t>
            </a:fld>
            <a:endParaRPr lang="en-IE"/>
          </a:p>
        </p:txBody>
      </p:sp>
      <p:sp>
        <p:nvSpPr>
          <p:cNvPr id="10" name="Picture Placeholder 9"/>
          <p:cNvSpPr>
            <a:spLocks noGrp="1"/>
          </p:cNvSpPr>
          <p:nvPr>
            <p:ph type="pic" sz="quarter" idx="13"/>
          </p:nvPr>
        </p:nvSpPr>
        <p:spPr>
          <a:xfrm>
            <a:off x="6651396" y="577851"/>
            <a:ext cx="4908779" cy="5398744"/>
          </a:xfrm>
        </p:spPr>
        <p:txBody>
          <a:bodyPr/>
          <a:lstStyle/>
          <a:p>
            <a:r>
              <a:rPr lang="en-US"/>
              <a:t>Click icon to add picture</a:t>
            </a:r>
            <a:endParaRPr lang="en-IE"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11982" t="16649" r="11982" b="16649"/>
          <a:stretch/>
        </p:blipFill>
        <p:spPr>
          <a:xfrm>
            <a:off x="11010807" y="5993607"/>
            <a:ext cx="938306" cy="618244"/>
          </a:xfrm>
          <a:prstGeom prst="rect">
            <a:avLst/>
          </a:prstGeom>
          <a:noFill/>
          <a:ln>
            <a:noFill/>
          </a:ln>
        </p:spPr>
      </p:pic>
      <p:cxnSp>
        <p:nvCxnSpPr>
          <p:cNvPr id="12" name="Straight Connector 11"/>
          <p:cNvCxnSpPr/>
          <p:nvPr userDrawn="1"/>
        </p:nvCxnSpPr>
        <p:spPr>
          <a:xfrm>
            <a:off x="631596" y="466725"/>
            <a:ext cx="4911365" cy="0"/>
          </a:xfrm>
          <a:prstGeom prst="line">
            <a:avLst/>
          </a:prstGeom>
          <a:ln w="254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4" hasCustomPrompt="1"/>
          </p:nvPr>
        </p:nvSpPr>
        <p:spPr>
          <a:xfrm>
            <a:off x="631825" y="1085750"/>
            <a:ext cx="4911136" cy="581025"/>
          </a:xfrm>
        </p:spPr>
        <p:txBody>
          <a:bodyPr tIns="0">
            <a:noAutofit/>
          </a:bodyPr>
          <a:lstStyle>
            <a:lvl1pPr marL="0" indent="0">
              <a:buNone/>
              <a:defRPr sz="3300">
                <a:solidFill>
                  <a:schemeClr val="accent1"/>
                </a:solidFill>
              </a:defRPr>
            </a:lvl1pPr>
          </a:lstStyle>
          <a:p>
            <a:pPr lvl="0"/>
            <a:r>
              <a:rPr lang="en-US" dirty="0"/>
              <a:t>Click to edit text styles</a:t>
            </a:r>
          </a:p>
        </p:txBody>
      </p:sp>
    </p:spTree>
    <p:extLst>
      <p:ext uri="{BB962C8B-B14F-4D97-AF65-F5344CB8AC3E}">
        <p14:creationId xmlns:p14="http://schemas.microsoft.com/office/powerpoint/2010/main" val="865213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sp>
        <p:nvSpPr>
          <p:cNvPr id="7" name="Freeform 5"/>
          <p:cNvSpPr>
            <a:spLocks/>
          </p:cNvSpPr>
          <p:nvPr/>
        </p:nvSpPr>
        <p:spPr bwMode="auto">
          <a:xfrm>
            <a:off x="-1588" y="0"/>
            <a:ext cx="9312275" cy="6858000"/>
          </a:xfrm>
          <a:custGeom>
            <a:avLst/>
            <a:gdLst>
              <a:gd name="T0" fmla="*/ 0 w 5867"/>
              <a:gd name="T1" fmla="*/ 0 h 4320"/>
              <a:gd name="T2" fmla="*/ 0 w 5867"/>
              <a:gd name="T3" fmla="*/ 4320 h 4320"/>
              <a:gd name="T4" fmla="*/ 3187 w 5867"/>
              <a:gd name="T5" fmla="*/ 4320 h 4320"/>
              <a:gd name="T6" fmla="*/ 4630 w 5867"/>
              <a:gd name="T7" fmla="*/ 3063 h 4320"/>
              <a:gd name="T8" fmla="*/ 5669 w 5867"/>
              <a:gd name="T9" fmla="*/ 1003 h 4320"/>
              <a:gd name="T10" fmla="*/ 5867 w 5867"/>
              <a:gd name="T11" fmla="*/ 0 h 4320"/>
              <a:gd name="T12" fmla="*/ 0 w 5867"/>
              <a:gd name="T13" fmla="*/ 0 h 4320"/>
            </a:gdLst>
            <a:ahLst/>
            <a:cxnLst>
              <a:cxn ang="0">
                <a:pos x="T0" y="T1"/>
              </a:cxn>
              <a:cxn ang="0">
                <a:pos x="T2" y="T3"/>
              </a:cxn>
              <a:cxn ang="0">
                <a:pos x="T4" y="T5"/>
              </a:cxn>
              <a:cxn ang="0">
                <a:pos x="T6" y="T7"/>
              </a:cxn>
              <a:cxn ang="0">
                <a:pos x="T8" y="T9"/>
              </a:cxn>
              <a:cxn ang="0">
                <a:pos x="T10" y="T11"/>
              </a:cxn>
              <a:cxn ang="0">
                <a:pos x="T12" y="T13"/>
              </a:cxn>
            </a:cxnLst>
            <a:rect l="0" t="0" r="r" b="b"/>
            <a:pathLst>
              <a:path w="5867" h="4320">
                <a:moveTo>
                  <a:pt x="0" y="0"/>
                </a:moveTo>
                <a:cubicBezTo>
                  <a:pt x="0" y="4320"/>
                  <a:pt x="0" y="4320"/>
                  <a:pt x="0" y="4320"/>
                </a:cubicBezTo>
                <a:cubicBezTo>
                  <a:pt x="3187" y="4320"/>
                  <a:pt x="3187" y="4320"/>
                  <a:pt x="3187" y="4320"/>
                </a:cubicBezTo>
                <a:cubicBezTo>
                  <a:pt x="3717" y="3993"/>
                  <a:pt x="4197" y="3574"/>
                  <a:pt x="4630" y="3063"/>
                </a:cubicBezTo>
                <a:cubicBezTo>
                  <a:pt x="5097" y="2509"/>
                  <a:pt x="5447" y="1824"/>
                  <a:pt x="5669" y="1003"/>
                </a:cubicBezTo>
                <a:cubicBezTo>
                  <a:pt x="5752" y="692"/>
                  <a:pt x="5818" y="357"/>
                  <a:pt x="5867" y="0"/>
                </a:cubicBez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E"/>
          </a:p>
        </p:txBody>
      </p:sp>
      <p:sp>
        <p:nvSpPr>
          <p:cNvPr id="2" name="Title 1"/>
          <p:cNvSpPr>
            <a:spLocks noGrp="1"/>
          </p:cNvSpPr>
          <p:nvPr>
            <p:ph type="ctrTitle"/>
          </p:nvPr>
        </p:nvSpPr>
        <p:spPr>
          <a:xfrm>
            <a:off x="631596" y="436563"/>
            <a:ext cx="6416904" cy="1957846"/>
          </a:xfrm>
        </p:spPr>
        <p:txBody>
          <a:bodyPr anchor="b">
            <a:noAutofit/>
          </a:bodyPr>
          <a:lstStyle>
            <a:lvl1pPr algn="l">
              <a:lnSpc>
                <a:spcPct val="85000"/>
              </a:lnSpc>
              <a:defRPr sz="4400">
                <a:solidFill>
                  <a:schemeClr val="bg1"/>
                </a:solidFill>
              </a:defRPr>
            </a:lvl1pPr>
          </a:lstStyle>
          <a:p>
            <a:r>
              <a:rPr lang="en-US"/>
              <a:t>Click to edit Master title style</a:t>
            </a:r>
            <a:endParaRPr lang="en-IE" dirty="0"/>
          </a:p>
        </p:txBody>
      </p:sp>
      <p:sp>
        <p:nvSpPr>
          <p:cNvPr id="3" name="Subtitle 2"/>
          <p:cNvSpPr>
            <a:spLocks noGrp="1"/>
          </p:cNvSpPr>
          <p:nvPr>
            <p:ph type="subTitle" idx="1"/>
          </p:nvPr>
        </p:nvSpPr>
        <p:spPr>
          <a:xfrm>
            <a:off x="631596" y="2349499"/>
            <a:ext cx="6416904" cy="1847851"/>
          </a:xfrm>
        </p:spPr>
        <p:txBody>
          <a:bodyPr>
            <a:noAutofit/>
          </a:bodyPr>
          <a:lstStyle>
            <a:lvl1pPr marL="0" indent="0" algn="l">
              <a:lnSpc>
                <a:spcPct val="85000"/>
              </a:lnSpc>
              <a:buNone/>
              <a:defRPr sz="4400" b="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dirty="0"/>
          </a:p>
        </p:txBody>
      </p:sp>
      <p:sp>
        <p:nvSpPr>
          <p:cNvPr id="11" name="Text Placeholder 10"/>
          <p:cNvSpPr>
            <a:spLocks noGrp="1"/>
          </p:cNvSpPr>
          <p:nvPr>
            <p:ph type="body" sz="quarter" idx="13"/>
          </p:nvPr>
        </p:nvSpPr>
        <p:spPr>
          <a:xfrm>
            <a:off x="631825" y="4458877"/>
            <a:ext cx="5064125" cy="1228725"/>
          </a:xfrm>
        </p:spPr>
        <p:txBody>
          <a:bodyPr>
            <a:noAutofit/>
          </a:bodyPr>
          <a:lstStyle>
            <a:lvl1pPr marL="0" indent="0">
              <a:spcBef>
                <a:spcPts val="0"/>
              </a:spcBef>
              <a:buNone/>
              <a:defRPr sz="1900" b="1" baseline="0">
                <a:solidFill>
                  <a:schemeClr val="accent2"/>
                </a:solidFill>
              </a:defRPr>
            </a:lvl1pPr>
            <a:lvl2pPr marL="457200" indent="0">
              <a:buNone/>
              <a:defRPr sz="1900" b="1"/>
            </a:lvl2pPr>
            <a:lvl3pPr marL="914400" indent="0">
              <a:buNone/>
              <a:defRPr sz="1900" b="1"/>
            </a:lvl3pPr>
            <a:lvl4pPr marL="1371600" indent="0">
              <a:buNone/>
              <a:defRPr sz="1900" b="1"/>
            </a:lvl4pPr>
            <a:lvl5pPr marL="1828800" indent="0">
              <a:buNone/>
              <a:defRPr sz="1900" b="1"/>
            </a:lvl5pPr>
          </a:lstStyle>
          <a:p>
            <a:pPr lvl="0"/>
            <a:r>
              <a:rPr lang="en-US"/>
              <a:t>Edit Master text styles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32344" y="2453377"/>
            <a:ext cx="707495" cy="707495"/>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2406" y="5809669"/>
            <a:ext cx="1685049" cy="510409"/>
          </a:xfrm>
          <a:prstGeom prst="rect">
            <a:avLst/>
          </a:prstGeom>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12318" t="13101" r="12318" b="13101"/>
          <a:stretch/>
        </p:blipFill>
        <p:spPr>
          <a:xfrm>
            <a:off x="10656094" y="5405970"/>
            <a:ext cx="1100138" cy="942323"/>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36830" y="4574337"/>
            <a:ext cx="1181101" cy="42247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07587" y="4424503"/>
            <a:ext cx="573011" cy="630891"/>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70191" y="3652548"/>
            <a:ext cx="1485903" cy="303124"/>
          </a:xfrm>
          <a:prstGeom prst="rect">
            <a:avLst/>
          </a:prstGeom>
        </p:spPr>
      </p:pic>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l="4094" r="7089"/>
          <a:stretch/>
        </p:blipFill>
        <p:spPr>
          <a:xfrm>
            <a:off x="11160919" y="3553276"/>
            <a:ext cx="619679" cy="450132"/>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1596" y="6232845"/>
            <a:ext cx="1677600" cy="111840"/>
          </a:xfrm>
          <a:prstGeom prst="rect">
            <a:avLst/>
          </a:prstGeom>
        </p:spPr>
      </p:pic>
    </p:spTree>
    <p:extLst>
      <p:ext uri="{BB962C8B-B14F-4D97-AF65-F5344CB8AC3E}">
        <p14:creationId xmlns:p14="http://schemas.microsoft.com/office/powerpoint/2010/main" val="21411692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E7B5D42A-4232-4F80-8E06-BCB8AEA3FFEC}" type="datetime1">
              <a:rPr lang="en-US" smtClean="0"/>
              <a:t>11/8/2021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6D7C2A8-3574-48AF-9B9F-6538CE887783}" type="slidenum">
              <a:rPr lang="en-IE" smtClean="0"/>
              <a:t>‹#›</a:t>
            </a:fld>
            <a:endParaRPr lang="en-IE"/>
          </a:p>
        </p:txBody>
      </p:sp>
    </p:spTree>
    <p:extLst>
      <p:ext uri="{BB962C8B-B14F-4D97-AF65-F5344CB8AC3E}">
        <p14:creationId xmlns:p14="http://schemas.microsoft.com/office/powerpoint/2010/main" val="10590668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Wi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a:xfrm>
            <a:off x="631595" y="1904999"/>
            <a:ext cx="9115719" cy="4271963"/>
          </a:xfrm>
        </p:spPr>
        <p:txBody>
          <a:bodyPr/>
          <a:lstStyle/>
          <a:p>
            <a:pPr lvl="0"/>
            <a:r>
              <a:rPr lang="en-US"/>
              <a:t>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3FC7F77E-CB56-45FC-8A37-3C89DC0254F1}" type="datetime1">
              <a:rPr lang="en-US" smtClean="0"/>
              <a:t>11/8/2021</a:t>
            </a:fld>
            <a:endParaRPr lang="en-IE"/>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66D7C2A8-3574-48AF-9B9F-6538CE887783}" type="slidenum">
              <a:rPr lang="en-IE" smtClean="0"/>
              <a:t>‹#›</a:t>
            </a:fld>
            <a:endParaRPr lang="en-IE"/>
          </a:p>
        </p:txBody>
      </p:sp>
    </p:spTree>
    <p:extLst>
      <p:ext uri="{BB962C8B-B14F-4D97-AF65-F5344CB8AC3E}">
        <p14:creationId xmlns:p14="http://schemas.microsoft.com/office/powerpoint/2010/main" val="2032489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dirty="0"/>
          </a:p>
        </p:txBody>
      </p:sp>
      <p:sp>
        <p:nvSpPr>
          <p:cNvPr id="3" name="Date Placeholder 2"/>
          <p:cNvSpPr>
            <a:spLocks noGrp="1"/>
          </p:cNvSpPr>
          <p:nvPr>
            <p:ph type="dt" sz="half" idx="10"/>
          </p:nvPr>
        </p:nvSpPr>
        <p:spPr/>
        <p:txBody>
          <a:bodyPr/>
          <a:lstStyle/>
          <a:p>
            <a:fld id="{62A00926-D89B-4CED-856C-EC759B3104AE}" type="datetime1">
              <a:rPr lang="en-US" smtClean="0"/>
              <a:t>11/8/2021</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66D7C2A8-3574-48AF-9B9F-6538CE887783}" type="slidenum">
              <a:rPr lang="en-IE" smtClean="0"/>
              <a:t>‹#›</a:t>
            </a:fld>
            <a:endParaRPr lang="en-IE"/>
          </a:p>
        </p:txBody>
      </p:sp>
    </p:spTree>
    <p:extLst>
      <p:ext uri="{BB962C8B-B14F-4D97-AF65-F5344CB8AC3E}">
        <p14:creationId xmlns:p14="http://schemas.microsoft.com/office/powerpoint/2010/main" val="41852786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7B41AC-EDFB-4280-92AC-1243B40463FB}" type="datetime1">
              <a:rPr lang="en-US" smtClean="0"/>
              <a:t>11/8/2021</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66D7C2A8-3574-48AF-9B9F-6538CE887783}" type="slidenum">
              <a:rPr lang="en-IE" smtClean="0"/>
              <a:t>‹#›</a:t>
            </a:fld>
            <a:endParaRPr lang="en-IE"/>
          </a:p>
        </p:txBody>
      </p:sp>
    </p:spTree>
    <p:extLst>
      <p:ext uri="{BB962C8B-B14F-4D97-AF65-F5344CB8AC3E}">
        <p14:creationId xmlns:p14="http://schemas.microsoft.com/office/powerpoint/2010/main" val="13759837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B26577-BE98-4DBA-91EF-466201232C48}"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08-11-2021</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ED225-D735-4C1B-AD92-356519C8999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510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B26577-BE98-4DBA-91EF-466201232C48}"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08-11-2021</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ED225-D735-4C1B-AD92-356519C8999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8873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B26577-BE98-4DBA-91EF-466201232C48}"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08-11-2021</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ED225-D735-4C1B-AD92-356519C8999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82026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B26577-BE98-4DBA-91EF-466201232C48}"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08-11-2021</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ED225-D735-4C1B-AD92-356519C8999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06569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B26577-BE98-4DBA-91EF-466201232C48}"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08-11-2021</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ED225-D735-4C1B-AD92-356519C8999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22155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B26577-BE98-4DBA-91EF-466201232C48}"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08-11-2021</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ED225-D735-4C1B-AD92-356519C8999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4687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Title Slide">
    <p:bg>
      <p:bgPr>
        <a:blipFill dpi="0" rotWithShape="1">
          <a:blip r:embed="rId2">
            <a:lum/>
          </a:blip>
          <a:srcRect/>
          <a:stretch>
            <a:fillRect l="35000" t="-2000" r="-24000" b="-8000"/>
          </a:stretch>
        </a:blipFill>
        <a:effectLst/>
      </p:bgPr>
    </p:bg>
    <p:spTree>
      <p:nvGrpSpPr>
        <p:cNvPr id="1" name=""/>
        <p:cNvGrpSpPr/>
        <p:nvPr/>
      </p:nvGrpSpPr>
      <p:grpSpPr>
        <a:xfrm>
          <a:off x="0" y="0"/>
          <a:ext cx="0" cy="0"/>
          <a:chOff x="0" y="0"/>
          <a:chExt cx="0" cy="0"/>
        </a:xfrm>
      </p:grpSpPr>
      <p:sp>
        <p:nvSpPr>
          <p:cNvPr id="21" name="Freeform 5"/>
          <p:cNvSpPr>
            <a:spLocks/>
          </p:cNvSpPr>
          <p:nvPr/>
        </p:nvSpPr>
        <p:spPr bwMode="auto">
          <a:xfrm>
            <a:off x="0" y="0"/>
            <a:ext cx="7029450" cy="6858000"/>
          </a:xfrm>
          <a:custGeom>
            <a:avLst/>
            <a:gdLst>
              <a:gd name="T0" fmla="*/ 0 w 4428"/>
              <a:gd name="T1" fmla="*/ 4320 h 4320"/>
              <a:gd name="T2" fmla="*/ 4150 w 4428"/>
              <a:gd name="T3" fmla="*/ 4320 h 4320"/>
              <a:gd name="T4" fmla="*/ 4428 w 4428"/>
              <a:gd name="T5" fmla="*/ 2715 h 4320"/>
              <a:gd name="T6" fmla="*/ 3271 w 4428"/>
              <a:gd name="T7" fmla="*/ 0 h 4320"/>
              <a:gd name="T8" fmla="*/ 0 w 4428"/>
              <a:gd name="T9" fmla="*/ 0 h 4320"/>
              <a:gd name="T10" fmla="*/ 0 w 4428"/>
              <a:gd name="T11" fmla="*/ 4320 h 4320"/>
            </a:gdLst>
            <a:ahLst/>
            <a:cxnLst>
              <a:cxn ang="0">
                <a:pos x="T0" y="T1"/>
              </a:cxn>
              <a:cxn ang="0">
                <a:pos x="T2" y="T3"/>
              </a:cxn>
              <a:cxn ang="0">
                <a:pos x="T4" y="T5"/>
              </a:cxn>
              <a:cxn ang="0">
                <a:pos x="T6" y="T7"/>
              </a:cxn>
              <a:cxn ang="0">
                <a:pos x="T8" y="T9"/>
              </a:cxn>
              <a:cxn ang="0">
                <a:pos x="T10" y="T11"/>
              </a:cxn>
            </a:cxnLst>
            <a:rect l="0" t="0" r="r" b="b"/>
            <a:pathLst>
              <a:path w="4428" h="4320">
                <a:moveTo>
                  <a:pt x="0" y="4320"/>
                </a:moveTo>
                <a:cubicBezTo>
                  <a:pt x="4150" y="4320"/>
                  <a:pt x="4150" y="4320"/>
                  <a:pt x="4150" y="4320"/>
                </a:cubicBezTo>
                <a:cubicBezTo>
                  <a:pt x="4333" y="3814"/>
                  <a:pt x="4428" y="3278"/>
                  <a:pt x="4428" y="2715"/>
                </a:cubicBezTo>
                <a:cubicBezTo>
                  <a:pt x="4428" y="1447"/>
                  <a:pt x="3970" y="524"/>
                  <a:pt x="3271" y="0"/>
                </a:cubicBezTo>
                <a:cubicBezTo>
                  <a:pt x="0" y="0"/>
                  <a:pt x="0" y="0"/>
                  <a:pt x="0" y="0"/>
                </a:cubicBezTo>
                <a:lnTo>
                  <a:pt x="0" y="432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IE"/>
          </a:p>
        </p:txBody>
      </p:sp>
      <p:sp>
        <p:nvSpPr>
          <p:cNvPr id="2" name="Title 1"/>
          <p:cNvSpPr>
            <a:spLocks noGrp="1"/>
          </p:cNvSpPr>
          <p:nvPr>
            <p:ph type="ctrTitle"/>
          </p:nvPr>
        </p:nvSpPr>
        <p:spPr>
          <a:xfrm>
            <a:off x="631596" y="1972854"/>
            <a:ext cx="5441544" cy="1401632"/>
          </a:xfrm>
        </p:spPr>
        <p:txBody>
          <a:bodyPr anchor="b">
            <a:noAutofit/>
          </a:bodyPr>
          <a:lstStyle>
            <a:lvl1pPr algn="l">
              <a:lnSpc>
                <a:spcPct val="85000"/>
              </a:lnSpc>
              <a:defRPr sz="3400">
                <a:solidFill>
                  <a:schemeClr val="accent1"/>
                </a:solidFill>
              </a:defRPr>
            </a:lvl1pPr>
          </a:lstStyle>
          <a:p>
            <a:r>
              <a:rPr lang="en-US"/>
              <a:t>Click to edit Master title style</a:t>
            </a:r>
            <a:endParaRPr lang="en-IE" dirty="0"/>
          </a:p>
        </p:txBody>
      </p:sp>
      <p:sp>
        <p:nvSpPr>
          <p:cNvPr id="3" name="Subtitle 2"/>
          <p:cNvSpPr>
            <a:spLocks noGrp="1"/>
          </p:cNvSpPr>
          <p:nvPr>
            <p:ph type="subTitle" idx="1"/>
          </p:nvPr>
        </p:nvSpPr>
        <p:spPr>
          <a:xfrm>
            <a:off x="631596" y="3281951"/>
            <a:ext cx="5441544" cy="1454177"/>
          </a:xfrm>
        </p:spPr>
        <p:txBody>
          <a:bodyPr>
            <a:noAutofit/>
          </a:bodyPr>
          <a:lstStyle>
            <a:lvl1pPr marL="0" indent="0" algn="l">
              <a:lnSpc>
                <a:spcPct val="85000"/>
              </a:lnSpc>
              <a:buNone/>
              <a:defRPr sz="3400" b="0"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dirty="0"/>
          </a:p>
        </p:txBody>
      </p:sp>
      <p:sp>
        <p:nvSpPr>
          <p:cNvPr id="11" name="Text Placeholder 10"/>
          <p:cNvSpPr>
            <a:spLocks noGrp="1"/>
          </p:cNvSpPr>
          <p:nvPr>
            <p:ph type="body" sz="quarter" idx="13"/>
          </p:nvPr>
        </p:nvSpPr>
        <p:spPr>
          <a:xfrm>
            <a:off x="631825" y="5032376"/>
            <a:ext cx="3803015" cy="901699"/>
          </a:xfrm>
        </p:spPr>
        <p:txBody>
          <a:bodyPr>
            <a:noAutofit/>
          </a:bodyPr>
          <a:lstStyle>
            <a:lvl1pPr marL="0" indent="0">
              <a:spcBef>
                <a:spcPts val="0"/>
              </a:spcBef>
              <a:buNone/>
              <a:defRPr sz="1500" b="1" baseline="0">
                <a:solidFill>
                  <a:schemeClr val="tx2"/>
                </a:solidFill>
              </a:defRPr>
            </a:lvl1pPr>
            <a:lvl2pPr marL="457200" indent="0">
              <a:buNone/>
              <a:defRPr sz="1900" b="1"/>
            </a:lvl2pPr>
            <a:lvl3pPr marL="914400" indent="0">
              <a:buNone/>
              <a:defRPr sz="1900" b="1"/>
            </a:lvl3pPr>
            <a:lvl4pPr marL="1371600" indent="0">
              <a:buNone/>
              <a:defRPr sz="1900" b="1"/>
            </a:lvl4pPr>
            <a:lvl5pPr marL="1828800" indent="0">
              <a:buNone/>
              <a:defRPr sz="1900" b="1"/>
            </a:lvl5pPr>
          </a:lstStyle>
          <a:p>
            <a:pPr lvl="0"/>
            <a:r>
              <a:rPr lang="en-US"/>
              <a:t>Edit Master text styles</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5523" y="1125377"/>
            <a:ext cx="2701096" cy="551024"/>
          </a:xfrm>
          <a:prstGeom prst="rect">
            <a:avLst/>
          </a:prstGeom>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12418" t="13367" r="12418" b="13367"/>
          <a:stretch/>
        </p:blipFill>
        <p:spPr>
          <a:xfrm>
            <a:off x="633176" y="433149"/>
            <a:ext cx="1538524" cy="1311793"/>
          </a:xfrm>
          <a:prstGeom prst="rect">
            <a:avLst/>
          </a:prstGeom>
        </p:spPr>
      </p:pic>
      <p:pic>
        <p:nvPicPr>
          <p:cNvPr id="18" name="Picture 17"/>
          <p:cNvPicPr>
            <a:picLocks noChangeAspect="1"/>
          </p:cNvPicPr>
          <p:nvPr/>
        </p:nvPicPr>
        <p:blipFill rotWithShape="1">
          <a:blip r:embed="rId5" cstate="print">
            <a:biLevel thresh="25000"/>
            <a:extLst>
              <a:ext uri="{28A0092B-C50C-407E-A947-70E740481C1C}">
                <a14:useLocalDpi xmlns:a14="http://schemas.microsoft.com/office/drawing/2010/main" val="0"/>
              </a:ext>
            </a:extLst>
          </a:blip>
          <a:srcRect l="11982" t="16649" r="11982" b="16649"/>
          <a:stretch/>
        </p:blipFill>
        <p:spPr>
          <a:xfrm>
            <a:off x="11010807" y="5993607"/>
            <a:ext cx="938306" cy="618244"/>
          </a:xfrm>
          <a:prstGeom prst="rect">
            <a:avLst/>
          </a:prstGeom>
          <a:noFill/>
          <a:ln>
            <a:noFill/>
          </a:ln>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1596" y="6232845"/>
            <a:ext cx="1677600" cy="111840"/>
          </a:xfrm>
          <a:prstGeom prst="rect">
            <a:avLst/>
          </a:prstGeom>
        </p:spPr>
      </p:pic>
    </p:spTree>
    <p:extLst>
      <p:ext uri="{BB962C8B-B14F-4D97-AF65-F5344CB8AC3E}">
        <p14:creationId xmlns:p14="http://schemas.microsoft.com/office/powerpoint/2010/main" val="29827179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B26577-BE98-4DBA-91EF-466201232C48}"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08-11-2021</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ED225-D735-4C1B-AD92-356519C8999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63057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B26577-BE98-4DBA-91EF-466201232C48}"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08-11-2021</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ED225-D735-4C1B-AD92-356519C8999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41371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B26577-BE98-4DBA-91EF-466201232C48}"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08-11-2021</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ED225-D735-4C1B-AD92-356519C8999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64760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B26577-BE98-4DBA-91EF-466201232C48}"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08-11-2021</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ED225-D735-4C1B-AD92-356519C8999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41992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B26577-BE98-4DBA-91EF-466201232C48}"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08-11-2021</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ED225-D735-4C1B-AD92-356519C8999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71523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
  <p:cSld name="1_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636257"/>
            <a:ext cx="12192000" cy="221742"/>
          </a:xfrm>
          <a:custGeom>
            <a:avLst/>
            <a:gdLst/>
            <a:ahLst/>
            <a:cxnLst/>
            <a:rect l="l" t="t" r="r" b="b"/>
            <a:pathLst>
              <a:path w="12192000" h="221742">
                <a:moveTo>
                  <a:pt x="0" y="221742"/>
                </a:moveTo>
                <a:lnTo>
                  <a:pt x="12192000" y="221742"/>
                </a:lnTo>
                <a:lnTo>
                  <a:pt x="12192000" y="0"/>
                </a:lnTo>
                <a:lnTo>
                  <a:pt x="0" y="0"/>
                </a:lnTo>
                <a:lnTo>
                  <a:pt x="0" y="221742"/>
                </a:lnTo>
                <a:close/>
              </a:path>
            </a:pathLst>
          </a:custGeom>
          <a:solidFill>
            <a:srgbClr val="F8A222"/>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bk object 17"/>
          <p:cNvSpPr/>
          <p:nvPr/>
        </p:nvSpPr>
        <p:spPr>
          <a:xfrm>
            <a:off x="11211306" y="0"/>
            <a:ext cx="980694" cy="838962"/>
          </a:xfrm>
          <a:prstGeom prst="rect">
            <a:avLst/>
          </a:prstGeom>
          <a:blipFill>
            <a:blip r:embed="rId2" cstate="print"/>
            <a:stretch>
              <a:fillRect/>
            </a:stretch>
          </a:blip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727455" y="1240535"/>
            <a:ext cx="3945797" cy="4563173"/>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6205982" y="1240535"/>
            <a:ext cx="5354077" cy="4663567"/>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11982" t="16649" r="11982" b="16649"/>
          <a:stretch/>
        </p:blipFill>
        <p:spPr>
          <a:xfrm>
            <a:off x="11010807" y="5993607"/>
            <a:ext cx="938306" cy="618244"/>
          </a:xfrm>
          <a:prstGeom prst="rect">
            <a:avLst/>
          </a:prstGeom>
          <a:noFill/>
          <a:ln>
            <a:noFill/>
          </a:ln>
        </p:spPr>
      </p:pic>
    </p:spTree>
    <p:extLst>
      <p:ext uri="{BB962C8B-B14F-4D97-AF65-F5344CB8AC3E}">
        <p14:creationId xmlns:p14="http://schemas.microsoft.com/office/powerpoint/2010/main" val="40733570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7" name="Freeform 5"/>
          <p:cNvSpPr>
            <a:spLocks/>
          </p:cNvSpPr>
          <p:nvPr userDrawn="1"/>
        </p:nvSpPr>
        <p:spPr bwMode="auto">
          <a:xfrm rot="16200000" flipH="1">
            <a:off x="3393015" y="-3393016"/>
            <a:ext cx="5405970" cy="12192001"/>
          </a:xfrm>
          <a:custGeom>
            <a:avLst/>
            <a:gdLst>
              <a:gd name="T0" fmla="*/ 0 w 5867"/>
              <a:gd name="T1" fmla="*/ 0 h 4320"/>
              <a:gd name="T2" fmla="*/ 0 w 5867"/>
              <a:gd name="T3" fmla="*/ 4320 h 4320"/>
              <a:gd name="T4" fmla="*/ 3187 w 5867"/>
              <a:gd name="T5" fmla="*/ 4320 h 4320"/>
              <a:gd name="T6" fmla="*/ 4630 w 5867"/>
              <a:gd name="T7" fmla="*/ 3063 h 4320"/>
              <a:gd name="T8" fmla="*/ 5669 w 5867"/>
              <a:gd name="T9" fmla="*/ 1003 h 4320"/>
              <a:gd name="T10" fmla="*/ 5867 w 5867"/>
              <a:gd name="T11" fmla="*/ 0 h 4320"/>
              <a:gd name="T12" fmla="*/ 0 w 5867"/>
              <a:gd name="T13" fmla="*/ 0 h 4320"/>
            </a:gdLst>
            <a:ahLst/>
            <a:cxnLst>
              <a:cxn ang="0">
                <a:pos x="T0" y="T1"/>
              </a:cxn>
              <a:cxn ang="0">
                <a:pos x="T2" y="T3"/>
              </a:cxn>
              <a:cxn ang="0">
                <a:pos x="T4" y="T5"/>
              </a:cxn>
              <a:cxn ang="0">
                <a:pos x="T6" y="T7"/>
              </a:cxn>
              <a:cxn ang="0">
                <a:pos x="T8" y="T9"/>
              </a:cxn>
              <a:cxn ang="0">
                <a:pos x="T10" y="T11"/>
              </a:cxn>
              <a:cxn ang="0">
                <a:pos x="T12" y="T13"/>
              </a:cxn>
            </a:cxnLst>
            <a:rect l="0" t="0" r="r" b="b"/>
            <a:pathLst>
              <a:path w="5867" h="4320">
                <a:moveTo>
                  <a:pt x="0" y="0"/>
                </a:moveTo>
                <a:cubicBezTo>
                  <a:pt x="0" y="4320"/>
                  <a:pt x="0" y="4320"/>
                  <a:pt x="0" y="4320"/>
                </a:cubicBezTo>
                <a:cubicBezTo>
                  <a:pt x="3187" y="4320"/>
                  <a:pt x="3187" y="4320"/>
                  <a:pt x="3187" y="4320"/>
                </a:cubicBezTo>
                <a:cubicBezTo>
                  <a:pt x="3717" y="3993"/>
                  <a:pt x="4197" y="3574"/>
                  <a:pt x="4630" y="3063"/>
                </a:cubicBezTo>
                <a:cubicBezTo>
                  <a:pt x="5097" y="2509"/>
                  <a:pt x="5447" y="1824"/>
                  <a:pt x="5669" y="1003"/>
                </a:cubicBezTo>
                <a:cubicBezTo>
                  <a:pt x="5752" y="692"/>
                  <a:pt x="5818" y="357"/>
                  <a:pt x="5867" y="0"/>
                </a:cubicBez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IE"/>
          </a:p>
        </p:txBody>
      </p:sp>
      <p:sp>
        <p:nvSpPr>
          <p:cNvPr id="2" name="Title 1"/>
          <p:cNvSpPr>
            <a:spLocks noGrp="1"/>
          </p:cNvSpPr>
          <p:nvPr>
            <p:ph type="ctrTitle"/>
          </p:nvPr>
        </p:nvSpPr>
        <p:spPr>
          <a:xfrm>
            <a:off x="631596" y="436563"/>
            <a:ext cx="9217254" cy="1957846"/>
          </a:xfrm>
        </p:spPr>
        <p:txBody>
          <a:bodyPr anchor="b">
            <a:noAutofit/>
          </a:bodyPr>
          <a:lstStyle>
            <a:lvl1pPr algn="l">
              <a:lnSpc>
                <a:spcPct val="85000"/>
              </a:lnSpc>
              <a:defRPr sz="4400">
                <a:solidFill>
                  <a:schemeClr val="bg1"/>
                </a:solidFill>
              </a:defRPr>
            </a:lvl1pPr>
          </a:lstStyle>
          <a:p>
            <a:r>
              <a:rPr lang="en-US"/>
              <a:t>Click to edit Master title style</a:t>
            </a:r>
            <a:endParaRPr lang="en-IE" dirty="0"/>
          </a:p>
        </p:txBody>
      </p:sp>
      <p:sp>
        <p:nvSpPr>
          <p:cNvPr id="3" name="Subtitle 2"/>
          <p:cNvSpPr>
            <a:spLocks noGrp="1"/>
          </p:cNvSpPr>
          <p:nvPr>
            <p:ph type="subTitle" idx="1"/>
          </p:nvPr>
        </p:nvSpPr>
        <p:spPr>
          <a:xfrm>
            <a:off x="631596" y="2473324"/>
            <a:ext cx="9217254" cy="1193801"/>
          </a:xfrm>
        </p:spPr>
        <p:txBody>
          <a:bodyPr>
            <a:noAutofit/>
          </a:bodyPr>
          <a:lstStyle>
            <a:lvl1pPr marL="0" indent="0" algn="l">
              <a:lnSpc>
                <a:spcPct val="85000"/>
              </a:lnSpc>
              <a:buNone/>
              <a:defRPr sz="3000" b="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dirty="0"/>
          </a:p>
        </p:txBody>
      </p:sp>
      <p:sp>
        <p:nvSpPr>
          <p:cNvPr id="11" name="Text Placeholder 10"/>
          <p:cNvSpPr>
            <a:spLocks noGrp="1"/>
          </p:cNvSpPr>
          <p:nvPr>
            <p:ph type="body" sz="quarter" idx="13"/>
          </p:nvPr>
        </p:nvSpPr>
        <p:spPr>
          <a:xfrm>
            <a:off x="631825" y="4039777"/>
            <a:ext cx="5064125" cy="1228725"/>
          </a:xfrm>
        </p:spPr>
        <p:txBody>
          <a:bodyPr>
            <a:noAutofit/>
          </a:bodyPr>
          <a:lstStyle>
            <a:lvl1pPr marL="0" indent="0">
              <a:spcBef>
                <a:spcPts val="0"/>
              </a:spcBef>
              <a:buNone/>
              <a:defRPr sz="1900" b="1" baseline="0">
                <a:solidFill>
                  <a:schemeClr val="bg2"/>
                </a:solidFill>
              </a:defRPr>
            </a:lvl1pPr>
            <a:lvl2pPr marL="457200" indent="0">
              <a:buNone/>
              <a:defRPr sz="1900" b="1"/>
            </a:lvl2pPr>
            <a:lvl3pPr marL="914400" indent="0">
              <a:buNone/>
              <a:defRPr sz="1900" b="1"/>
            </a:lvl3pPr>
            <a:lvl4pPr marL="1371600" indent="0">
              <a:buNone/>
              <a:defRPr sz="1900" b="1"/>
            </a:lvl4pPr>
            <a:lvl5pPr marL="1828800" indent="0">
              <a:buNone/>
              <a:defRPr sz="1900" b="1"/>
            </a:lvl5pPr>
          </a:lstStyle>
          <a:p>
            <a:pPr lvl="0"/>
            <a:r>
              <a:rPr lang="en-US"/>
              <a:t>Edit Master text styles</a:t>
            </a:r>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12318" t="13101" r="12318" b="13101"/>
          <a:stretch/>
        </p:blipFill>
        <p:spPr>
          <a:xfrm>
            <a:off x="10656094" y="5510745"/>
            <a:ext cx="1100138" cy="942323"/>
          </a:xfrm>
          <a:prstGeom prst="rect">
            <a:avLst/>
          </a:prstGeom>
        </p:spPr>
      </p:pic>
      <p:grpSp>
        <p:nvGrpSpPr>
          <p:cNvPr id="70" name="Group 68">
            <a:extLst>
              <a:ext uri="{FF2B5EF4-FFF2-40B4-BE49-F238E27FC236}">
                <a16:creationId xmlns:a16="http://schemas.microsoft.com/office/drawing/2014/main" id="{3C970309-7241-493F-B2B9-42CA2E767523}"/>
              </a:ext>
            </a:extLst>
          </p:cNvPr>
          <p:cNvGrpSpPr>
            <a:grpSpLocks noChangeAspect="1"/>
          </p:cNvGrpSpPr>
          <p:nvPr userDrawn="1"/>
        </p:nvGrpSpPr>
        <p:grpSpPr bwMode="auto">
          <a:xfrm>
            <a:off x="631596" y="6340355"/>
            <a:ext cx="1676400" cy="112713"/>
            <a:chOff x="594" y="3108"/>
            <a:chExt cx="1056" cy="71"/>
          </a:xfrm>
        </p:grpSpPr>
        <p:sp>
          <p:nvSpPr>
            <p:cNvPr id="71" name="AutoShape 67">
              <a:extLst>
                <a:ext uri="{FF2B5EF4-FFF2-40B4-BE49-F238E27FC236}">
                  <a16:creationId xmlns:a16="http://schemas.microsoft.com/office/drawing/2014/main" id="{2A3C16B6-FB26-458A-925F-8FA9FC7A1053}"/>
                </a:ext>
              </a:extLst>
            </p:cNvPr>
            <p:cNvSpPr>
              <a:spLocks noChangeAspect="1" noChangeArrowheads="1" noTextEdit="1"/>
            </p:cNvSpPr>
            <p:nvPr userDrawn="1"/>
          </p:nvSpPr>
          <p:spPr bwMode="auto">
            <a:xfrm>
              <a:off x="594" y="3108"/>
              <a:ext cx="1056"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9">
              <a:extLst>
                <a:ext uri="{FF2B5EF4-FFF2-40B4-BE49-F238E27FC236}">
                  <a16:creationId xmlns:a16="http://schemas.microsoft.com/office/drawing/2014/main" id="{7799CDA6-56A2-4BCB-8FD7-A06D9463944D}"/>
                </a:ext>
              </a:extLst>
            </p:cNvPr>
            <p:cNvSpPr>
              <a:spLocks/>
            </p:cNvSpPr>
            <p:nvPr userDrawn="1"/>
          </p:nvSpPr>
          <p:spPr bwMode="auto">
            <a:xfrm>
              <a:off x="594" y="3110"/>
              <a:ext cx="37" cy="53"/>
            </a:xfrm>
            <a:custGeom>
              <a:avLst/>
              <a:gdLst>
                <a:gd name="T0" fmla="*/ 37 w 74"/>
                <a:gd name="T1" fmla="*/ 103 h 103"/>
                <a:gd name="T2" fmla="*/ 0 w 74"/>
                <a:gd name="T3" fmla="*/ 69 h 103"/>
                <a:gd name="T4" fmla="*/ 0 w 74"/>
                <a:gd name="T5" fmla="*/ 63 h 103"/>
                <a:gd name="T6" fmla="*/ 2 w 74"/>
                <a:gd name="T7" fmla="*/ 60 h 103"/>
                <a:gd name="T8" fmla="*/ 11 w 74"/>
                <a:gd name="T9" fmla="*/ 60 h 103"/>
                <a:gd name="T10" fmla="*/ 14 w 74"/>
                <a:gd name="T11" fmla="*/ 63 h 103"/>
                <a:gd name="T12" fmla="*/ 14 w 74"/>
                <a:gd name="T13" fmla="*/ 68 h 103"/>
                <a:gd name="T14" fmla="*/ 37 w 74"/>
                <a:gd name="T15" fmla="*/ 90 h 103"/>
                <a:gd name="T16" fmla="*/ 60 w 74"/>
                <a:gd name="T17" fmla="*/ 68 h 103"/>
                <a:gd name="T18" fmla="*/ 60 w 74"/>
                <a:gd name="T19" fmla="*/ 3 h 103"/>
                <a:gd name="T20" fmla="*/ 62 w 74"/>
                <a:gd name="T21" fmla="*/ 0 h 103"/>
                <a:gd name="T22" fmla="*/ 71 w 74"/>
                <a:gd name="T23" fmla="*/ 0 h 103"/>
                <a:gd name="T24" fmla="*/ 74 w 74"/>
                <a:gd name="T25" fmla="*/ 3 h 103"/>
                <a:gd name="T26" fmla="*/ 74 w 74"/>
                <a:gd name="T27" fmla="*/ 69 h 103"/>
                <a:gd name="T28" fmla="*/ 37 w 74"/>
                <a:gd name="T29"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103">
                  <a:moveTo>
                    <a:pt x="37" y="103"/>
                  </a:moveTo>
                  <a:cubicBezTo>
                    <a:pt x="15" y="103"/>
                    <a:pt x="0" y="90"/>
                    <a:pt x="0" y="69"/>
                  </a:cubicBezTo>
                  <a:cubicBezTo>
                    <a:pt x="0" y="63"/>
                    <a:pt x="0" y="63"/>
                    <a:pt x="0" y="63"/>
                  </a:cubicBezTo>
                  <a:cubicBezTo>
                    <a:pt x="0" y="62"/>
                    <a:pt x="1" y="60"/>
                    <a:pt x="2" y="60"/>
                  </a:cubicBezTo>
                  <a:cubicBezTo>
                    <a:pt x="11" y="60"/>
                    <a:pt x="11" y="60"/>
                    <a:pt x="11" y="60"/>
                  </a:cubicBezTo>
                  <a:cubicBezTo>
                    <a:pt x="13" y="60"/>
                    <a:pt x="14" y="62"/>
                    <a:pt x="14" y="63"/>
                  </a:cubicBezTo>
                  <a:cubicBezTo>
                    <a:pt x="14" y="68"/>
                    <a:pt x="14" y="68"/>
                    <a:pt x="14" y="68"/>
                  </a:cubicBezTo>
                  <a:cubicBezTo>
                    <a:pt x="14" y="81"/>
                    <a:pt x="22" y="90"/>
                    <a:pt x="37" y="90"/>
                  </a:cubicBezTo>
                  <a:cubicBezTo>
                    <a:pt x="52" y="90"/>
                    <a:pt x="60" y="80"/>
                    <a:pt x="60" y="68"/>
                  </a:cubicBezTo>
                  <a:cubicBezTo>
                    <a:pt x="60" y="3"/>
                    <a:pt x="60" y="3"/>
                    <a:pt x="60" y="3"/>
                  </a:cubicBezTo>
                  <a:cubicBezTo>
                    <a:pt x="60" y="2"/>
                    <a:pt x="61" y="0"/>
                    <a:pt x="62" y="0"/>
                  </a:cubicBezTo>
                  <a:cubicBezTo>
                    <a:pt x="71" y="0"/>
                    <a:pt x="71" y="0"/>
                    <a:pt x="71" y="0"/>
                  </a:cubicBezTo>
                  <a:cubicBezTo>
                    <a:pt x="73" y="0"/>
                    <a:pt x="74" y="2"/>
                    <a:pt x="74" y="3"/>
                  </a:cubicBezTo>
                  <a:cubicBezTo>
                    <a:pt x="74" y="69"/>
                    <a:pt x="74" y="69"/>
                    <a:pt x="74" y="69"/>
                  </a:cubicBezTo>
                  <a:cubicBezTo>
                    <a:pt x="74" y="90"/>
                    <a:pt x="58" y="103"/>
                    <a:pt x="37" y="10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0">
              <a:extLst>
                <a:ext uri="{FF2B5EF4-FFF2-40B4-BE49-F238E27FC236}">
                  <a16:creationId xmlns:a16="http://schemas.microsoft.com/office/drawing/2014/main" id="{1D936A7F-968C-4A4E-A5B9-FB0671D9B4C8}"/>
                </a:ext>
              </a:extLst>
            </p:cNvPr>
            <p:cNvSpPr>
              <a:spLocks noEditPoints="1"/>
            </p:cNvSpPr>
            <p:nvPr userDrawn="1"/>
          </p:nvSpPr>
          <p:spPr bwMode="auto">
            <a:xfrm>
              <a:off x="638" y="3126"/>
              <a:ext cx="36" cy="37"/>
            </a:xfrm>
            <a:custGeom>
              <a:avLst/>
              <a:gdLst>
                <a:gd name="T0" fmla="*/ 36 w 72"/>
                <a:gd name="T1" fmla="*/ 0 h 72"/>
                <a:gd name="T2" fmla="*/ 72 w 72"/>
                <a:gd name="T3" fmla="*/ 36 h 72"/>
                <a:gd name="T4" fmla="*/ 36 w 72"/>
                <a:gd name="T5" fmla="*/ 72 h 72"/>
                <a:gd name="T6" fmla="*/ 0 w 72"/>
                <a:gd name="T7" fmla="*/ 36 h 72"/>
                <a:gd name="T8" fmla="*/ 36 w 72"/>
                <a:gd name="T9" fmla="*/ 0 h 72"/>
                <a:gd name="T10" fmla="*/ 36 w 72"/>
                <a:gd name="T11" fmla="*/ 59 h 72"/>
                <a:gd name="T12" fmla="*/ 58 w 72"/>
                <a:gd name="T13" fmla="*/ 36 h 72"/>
                <a:gd name="T14" fmla="*/ 36 w 72"/>
                <a:gd name="T15" fmla="*/ 13 h 72"/>
                <a:gd name="T16" fmla="*/ 14 w 72"/>
                <a:gd name="T17" fmla="*/ 36 h 72"/>
                <a:gd name="T18" fmla="*/ 36 w 72"/>
                <a:gd name="T19" fmla="*/ 5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0"/>
                  </a:moveTo>
                  <a:cubicBezTo>
                    <a:pt x="56" y="0"/>
                    <a:pt x="72" y="16"/>
                    <a:pt x="72" y="36"/>
                  </a:cubicBezTo>
                  <a:cubicBezTo>
                    <a:pt x="72" y="57"/>
                    <a:pt x="56" y="72"/>
                    <a:pt x="36" y="72"/>
                  </a:cubicBezTo>
                  <a:cubicBezTo>
                    <a:pt x="16" y="72"/>
                    <a:pt x="0" y="57"/>
                    <a:pt x="0" y="36"/>
                  </a:cubicBezTo>
                  <a:cubicBezTo>
                    <a:pt x="0" y="16"/>
                    <a:pt x="16" y="0"/>
                    <a:pt x="36" y="0"/>
                  </a:cubicBezTo>
                  <a:close/>
                  <a:moveTo>
                    <a:pt x="36" y="59"/>
                  </a:moveTo>
                  <a:cubicBezTo>
                    <a:pt x="49" y="59"/>
                    <a:pt x="58" y="49"/>
                    <a:pt x="58" y="36"/>
                  </a:cubicBezTo>
                  <a:cubicBezTo>
                    <a:pt x="58" y="23"/>
                    <a:pt x="49" y="13"/>
                    <a:pt x="36" y="13"/>
                  </a:cubicBezTo>
                  <a:cubicBezTo>
                    <a:pt x="23" y="13"/>
                    <a:pt x="14" y="23"/>
                    <a:pt x="14" y="36"/>
                  </a:cubicBezTo>
                  <a:cubicBezTo>
                    <a:pt x="14" y="49"/>
                    <a:pt x="23" y="59"/>
                    <a:pt x="36"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1">
              <a:extLst>
                <a:ext uri="{FF2B5EF4-FFF2-40B4-BE49-F238E27FC236}">
                  <a16:creationId xmlns:a16="http://schemas.microsoft.com/office/drawing/2014/main" id="{B9DC3BAF-65E1-476F-A063-39662A0BDD15}"/>
                </a:ext>
              </a:extLst>
            </p:cNvPr>
            <p:cNvSpPr>
              <a:spLocks/>
            </p:cNvSpPr>
            <p:nvPr userDrawn="1"/>
          </p:nvSpPr>
          <p:spPr bwMode="auto">
            <a:xfrm>
              <a:off x="681" y="3110"/>
              <a:ext cx="33" cy="52"/>
            </a:xfrm>
            <a:custGeom>
              <a:avLst/>
              <a:gdLst>
                <a:gd name="T0" fmla="*/ 53 w 67"/>
                <a:gd name="T1" fmla="*/ 64 h 101"/>
                <a:gd name="T2" fmla="*/ 34 w 67"/>
                <a:gd name="T3" fmla="*/ 44 h 101"/>
                <a:gd name="T4" fmla="*/ 13 w 67"/>
                <a:gd name="T5" fmla="*/ 64 h 101"/>
                <a:gd name="T6" fmla="*/ 13 w 67"/>
                <a:gd name="T7" fmla="*/ 99 h 101"/>
                <a:gd name="T8" fmla="*/ 11 w 67"/>
                <a:gd name="T9" fmla="*/ 101 h 101"/>
                <a:gd name="T10" fmla="*/ 2 w 67"/>
                <a:gd name="T11" fmla="*/ 101 h 101"/>
                <a:gd name="T12" fmla="*/ 0 w 67"/>
                <a:gd name="T13" fmla="*/ 98 h 101"/>
                <a:gd name="T14" fmla="*/ 0 w 67"/>
                <a:gd name="T15" fmla="*/ 3 h 101"/>
                <a:gd name="T16" fmla="*/ 2 w 67"/>
                <a:gd name="T17" fmla="*/ 0 h 101"/>
                <a:gd name="T18" fmla="*/ 11 w 67"/>
                <a:gd name="T19" fmla="*/ 0 h 101"/>
                <a:gd name="T20" fmla="*/ 13 w 67"/>
                <a:gd name="T21" fmla="*/ 3 h 101"/>
                <a:gd name="T22" fmla="*/ 13 w 67"/>
                <a:gd name="T23" fmla="*/ 43 h 101"/>
                <a:gd name="T24" fmla="*/ 37 w 67"/>
                <a:gd name="T25" fmla="*/ 31 h 101"/>
                <a:gd name="T26" fmla="*/ 67 w 67"/>
                <a:gd name="T27" fmla="*/ 61 h 101"/>
                <a:gd name="T28" fmla="*/ 67 w 67"/>
                <a:gd name="T29" fmla="*/ 99 h 101"/>
                <a:gd name="T30" fmla="*/ 64 w 67"/>
                <a:gd name="T31" fmla="*/ 101 h 101"/>
                <a:gd name="T32" fmla="*/ 55 w 67"/>
                <a:gd name="T33" fmla="*/ 101 h 101"/>
                <a:gd name="T34" fmla="*/ 53 w 67"/>
                <a:gd name="T35" fmla="*/ 99 h 101"/>
                <a:gd name="T36" fmla="*/ 53 w 67"/>
                <a:gd name="T37" fmla="*/ 6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101">
                  <a:moveTo>
                    <a:pt x="53" y="64"/>
                  </a:moveTo>
                  <a:cubicBezTo>
                    <a:pt x="53" y="52"/>
                    <a:pt x="46" y="44"/>
                    <a:pt x="34" y="44"/>
                  </a:cubicBezTo>
                  <a:cubicBezTo>
                    <a:pt x="21" y="44"/>
                    <a:pt x="13" y="52"/>
                    <a:pt x="13" y="64"/>
                  </a:cubicBezTo>
                  <a:cubicBezTo>
                    <a:pt x="13" y="99"/>
                    <a:pt x="13" y="99"/>
                    <a:pt x="13" y="99"/>
                  </a:cubicBezTo>
                  <a:cubicBezTo>
                    <a:pt x="13" y="100"/>
                    <a:pt x="12" y="101"/>
                    <a:pt x="11" y="101"/>
                  </a:cubicBezTo>
                  <a:cubicBezTo>
                    <a:pt x="2" y="101"/>
                    <a:pt x="2" y="101"/>
                    <a:pt x="2" y="101"/>
                  </a:cubicBezTo>
                  <a:cubicBezTo>
                    <a:pt x="1" y="101"/>
                    <a:pt x="0" y="100"/>
                    <a:pt x="0" y="98"/>
                  </a:cubicBezTo>
                  <a:cubicBezTo>
                    <a:pt x="0" y="3"/>
                    <a:pt x="0" y="3"/>
                    <a:pt x="0" y="3"/>
                  </a:cubicBezTo>
                  <a:cubicBezTo>
                    <a:pt x="0" y="1"/>
                    <a:pt x="1" y="0"/>
                    <a:pt x="2" y="0"/>
                  </a:cubicBezTo>
                  <a:cubicBezTo>
                    <a:pt x="11" y="0"/>
                    <a:pt x="11" y="0"/>
                    <a:pt x="11" y="0"/>
                  </a:cubicBezTo>
                  <a:cubicBezTo>
                    <a:pt x="12" y="0"/>
                    <a:pt x="13" y="1"/>
                    <a:pt x="13" y="3"/>
                  </a:cubicBezTo>
                  <a:cubicBezTo>
                    <a:pt x="13" y="43"/>
                    <a:pt x="13" y="43"/>
                    <a:pt x="13" y="43"/>
                  </a:cubicBezTo>
                  <a:cubicBezTo>
                    <a:pt x="17" y="36"/>
                    <a:pt x="26" y="31"/>
                    <a:pt x="37" y="31"/>
                  </a:cubicBezTo>
                  <a:cubicBezTo>
                    <a:pt x="55" y="31"/>
                    <a:pt x="67" y="44"/>
                    <a:pt x="67" y="61"/>
                  </a:cubicBezTo>
                  <a:cubicBezTo>
                    <a:pt x="67" y="99"/>
                    <a:pt x="67" y="99"/>
                    <a:pt x="67" y="99"/>
                  </a:cubicBezTo>
                  <a:cubicBezTo>
                    <a:pt x="67" y="100"/>
                    <a:pt x="65" y="101"/>
                    <a:pt x="64" y="101"/>
                  </a:cubicBezTo>
                  <a:cubicBezTo>
                    <a:pt x="55" y="101"/>
                    <a:pt x="55" y="101"/>
                    <a:pt x="55" y="101"/>
                  </a:cubicBezTo>
                  <a:cubicBezTo>
                    <a:pt x="54" y="101"/>
                    <a:pt x="53" y="100"/>
                    <a:pt x="53" y="99"/>
                  </a:cubicBezTo>
                  <a:lnTo>
                    <a:pt x="53" y="6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2">
              <a:extLst>
                <a:ext uri="{FF2B5EF4-FFF2-40B4-BE49-F238E27FC236}">
                  <a16:creationId xmlns:a16="http://schemas.microsoft.com/office/drawing/2014/main" id="{DA2BCBBC-7EA0-4F65-AD34-8DF9C116585B}"/>
                </a:ext>
              </a:extLst>
            </p:cNvPr>
            <p:cNvSpPr>
              <a:spLocks/>
            </p:cNvSpPr>
            <p:nvPr userDrawn="1"/>
          </p:nvSpPr>
          <p:spPr bwMode="auto">
            <a:xfrm>
              <a:off x="722" y="3126"/>
              <a:ext cx="33" cy="36"/>
            </a:xfrm>
            <a:custGeom>
              <a:avLst/>
              <a:gdLst>
                <a:gd name="T0" fmla="*/ 54 w 67"/>
                <a:gd name="T1" fmla="*/ 33 h 70"/>
                <a:gd name="T2" fmla="*/ 34 w 67"/>
                <a:gd name="T3" fmla="*/ 13 h 70"/>
                <a:gd name="T4" fmla="*/ 14 w 67"/>
                <a:gd name="T5" fmla="*/ 33 h 70"/>
                <a:gd name="T6" fmla="*/ 14 w 67"/>
                <a:gd name="T7" fmla="*/ 68 h 70"/>
                <a:gd name="T8" fmla="*/ 12 w 67"/>
                <a:gd name="T9" fmla="*/ 70 h 70"/>
                <a:gd name="T10" fmla="*/ 3 w 67"/>
                <a:gd name="T11" fmla="*/ 70 h 70"/>
                <a:gd name="T12" fmla="*/ 0 w 67"/>
                <a:gd name="T13" fmla="*/ 67 h 70"/>
                <a:gd name="T14" fmla="*/ 0 w 67"/>
                <a:gd name="T15" fmla="*/ 5 h 70"/>
                <a:gd name="T16" fmla="*/ 3 w 67"/>
                <a:gd name="T17" fmla="*/ 2 h 70"/>
                <a:gd name="T18" fmla="*/ 12 w 67"/>
                <a:gd name="T19" fmla="*/ 2 h 70"/>
                <a:gd name="T20" fmla="*/ 14 w 67"/>
                <a:gd name="T21" fmla="*/ 5 h 70"/>
                <a:gd name="T22" fmla="*/ 14 w 67"/>
                <a:gd name="T23" fmla="*/ 12 h 70"/>
                <a:gd name="T24" fmla="*/ 38 w 67"/>
                <a:gd name="T25" fmla="*/ 0 h 70"/>
                <a:gd name="T26" fmla="*/ 67 w 67"/>
                <a:gd name="T27" fmla="*/ 30 h 70"/>
                <a:gd name="T28" fmla="*/ 67 w 67"/>
                <a:gd name="T29" fmla="*/ 68 h 70"/>
                <a:gd name="T30" fmla="*/ 65 w 67"/>
                <a:gd name="T31" fmla="*/ 70 h 70"/>
                <a:gd name="T32" fmla="*/ 56 w 67"/>
                <a:gd name="T33" fmla="*/ 70 h 70"/>
                <a:gd name="T34" fmla="*/ 54 w 67"/>
                <a:gd name="T35" fmla="*/ 68 h 70"/>
                <a:gd name="T36" fmla="*/ 54 w 67"/>
                <a:gd name="T37" fmla="*/ 3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70">
                  <a:moveTo>
                    <a:pt x="54" y="33"/>
                  </a:moveTo>
                  <a:cubicBezTo>
                    <a:pt x="54" y="21"/>
                    <a:pt x="47" y="13"/>
                    <a:pt x="34" y="13"/>
                  </a:cubicBezTo>
                  <a:cubicBezTo>
                    <a:pt x="22" y="13"/>
                    <a:pt x="14" y="21"/>
                    <a:pt x="14" y="33"/>
                  </a:cubicBezTo>
                  <a:cubicBezTo>
                    <a:pt x="14" y="68"/>
                    <a:pt x="14" y="68"/>
                    <a:pt x="14" y="68"/>
                  </a:cubicBezTo>
                  <a:cubicBezTo>
                    <a:pt x="14" y="69"/>
                    <a:pt x="13" y="70"/>
                    <a:pt x="12" y="70"/>
                  </a:cubicBezTo>
                  <a:cubicBezTo>
                    <a:pt x="3" y="70"/>
                    <a:pt x="3" y="70"/>
                    <a:pt x="3" y="70"/>
                  </a:cubicBezTo>
                  <a:cubicBezTo>
                    <a:pt x="2" y="70"/>
                    <a:pt x="0" y="69"/>
                    <a:pt x="0" y="67"/>
                  </a:cubicBezTo>
                  <a:cubicBezTo>
                    <a:pt x="0" y="5"/>
                    <a:pt x="0" y="5"/>
                    <a:pt x="0" y="5"/>
                  </a:cubicBezTo>
                  <a:cubicBezTo>
                    <a:pt x="0" y="3"/>
                    <a:pt x="2" y="2"/>
                    <a:pt x="3" y="2"/>
                  </a:cubicBezTo>
                  <a:cubicBezTo>
                    <a:pt x="12" y="2"/>
                    <a:pt x="12" y="2"/>
                    <a:pt x="12" y="2"/>
                  </a:cubicBezTo>
                  <a:cubicBezTo>
                    <a:pt x="13" y="2"/>
                    <a:pt x="14" y="3"/>
                    <a:pt x="14" y="5"/>
                  </a:cubicBezTo>
                  <a:cubicBezTo>
                    <a:pt x="14" y="12"/>
                    <a:pt x="14" y="12"/>
                    <a:pt x="14" y="12"/>
                  </a:cubicBezTo>
                  <a:cubicBezTo>
                    <a:pt x="18" y="5"/>
                    <a:pt x="27" y="0"/>
                    <a:pt x="38" y="0"/>
                  </a:cubicBezTo>
                  <a:cubicBezTo>
                    <a:pt x="56" y="0"/>
                    <a:pt x="67" y="13"/>
                    <a:pt x="67" y="30"/>
                  </a:cubicBezTo>
                  <a:cubicBezTo>
                    <a:pt x="67" y="68"/>
                    <a:pt x="67" y="68"/>
                    <a:pt x="67" y="68"/>
                  </a:cubicBezTo>
                  <a:cubicBezTo>
                    <a:pt x="67" y="69"/>
                    <a:pt x="66" y="70"/>
                    <a:pt x="65" y="70"/>
                  </a:cubicBezTo>
                  <a:cubicBezTo>
                    <a:pt x="56" y="70"/>
                    <a:pt x="56" y="70"/>
                    <a:pt x="56" y="70"/>
                  </a:cubicBezTo>
                  <a:cubicBezTo>
                    <a:pt x="55" y="70"/>
                    <a:pt x="54" y="69"/>
                    <a:pt x="54" y="68"/>
                  </a:cubicBezTo>
                  <a:lnTo>
                    <a:pt x="54" y="3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73">
              <a:extLst>
                <a:ext uri="{FF2B5EF4-FFF2-40B4-BE49-F238E27FC236}">
                  <a16:creationId xmlns:a16="http://schemas.microsoft.com/office/drawing/2014/main" id="{B778D02A-87A1-444F-92DC-E23ECE711241}"/>
                </a:ext>
              </a:extLst>
            </p:cNvPr>
            <p:cNvSpPr>
              <a:spLocks/>
            </p:cNvSpPr>
            <p:nvPr userDrawn="1"/>
          </p:nvSpPr>
          <p:spPr bwMode="auto">
            <a:xfrm>
              <a:off x="761" y="3126"/>
              <a:ext cx="29" cy="37"/>
            </a:xfrm>
            <a:custGeom>
              <a:avLst/>
              <a:gdLst>
                <a:gd name="T0" fmla="*/ 56 w 59"/>
                <a:gd name="T1" fmla="*/ 9 h 72"/>
                <a:gd name="T2" fmla="*/ 56 w 59"/>
                <a:gd name="T3" fmla="*/ 13 h 72"/>
                <a:gd name="T4" fmla="*/ 52 w 59"/>
                <a:gd name="T5" fmla="*/ 17 h 72"/>
                <a:gd name="T6" fmla="*/ 47 w 59"/>
                <a:gd name="T7" fmla="*/ 17 h 72"/>
                <a:gd name="T8" fmla="*/ 29 w 59"/>
                <a:gd name="T9" fmla="*/ 11 h 72"/>
                <a:gd name="T10" fmla="*/ 16 w 59"/>
                <a:gd name="T11" fmla="*/ 20 h 72"/>
                <a:gd name="T12" fmla="*/ 26 w 59"/>
                <a:gd name="T13" fmla="*/ 28 h 72"/>
                <a:gd name="T14" fmla="*/ 38 w 59"/>
                <a:gd name="T15" fmla="*/ 30 h 72"/>
                <a:gd name="T16" fmla="*/ 59 w 59"/>
                <a:gd name="T17" fmla="*/ 50 h 72"/>
                <a:gd name="T18" fmla="*/ 30 w 59"/>
                <a:gd name="T19" fmla="*/ 72 h 72"/>
                <a:gd name="T20" fmla="*/ 4 w 59"/>
                <a:gd name="T21" fmla="*/ 63 h 72"/>
                <a:gd name="T22" fmla="*/ 2 w 59"/>
                <a:gd name="T23" fmla="*/ 56 h 72"/>
                <a:gd name="T24" fmla="*/ 6 w 59"/>
                <a:gd name="T25" fmla="*/ 53 h 72"/>
                <a:gd name="T26" fmla="*/ 11 w 59"/>
                <a:gd name="T27" fmla="*/ 53 h 72"/>
                <a:gd name="T28" fmla="*/ 31 w 59"/>
                <a:gd name="T29" fmla="*/ 61 h 72"/>
                <a:gd name="T30" fmla="*/ 45 w 59"/>
                <a:gd name="T31" fmla="*/ 52 h 72"/>
                <a:gd name="T32" fmla="*/ 32 w 59"/>
                <a:gd name="T33" fmla="*/ 42 h 72"/>
                <a:gd name="T34" fmla="*/ 21 w 59"/>
                <a:gd name="T35" fmla="*/ 40 h 72"/>
                <a:gd name="T36" fmla="*/ 2 w 59"/>
                <a:gd name="T37" fmla="*/ 21 h 72"/>
                <a:gd name="T38" fmla="*/ 30 w 59"/>
                <a:gd name="T39" fmla="*/ 0 h 72"/>
                <a:gd name="T40" fmla="*/ 56 w 59"/>
                <a:gd name="T41" fmla="*/ 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72">
                  <a:moveTo>
                    <a:pt x="56" y="9"/>
                  </a:moveTo>
                  <a:cubicBezTo>
                    <a:pt x="57" y="10"/>
                    <a:pt x="57" y="12"/>
                    <a:pt x="56" y="13"/>
                  </a:cubicBezTo>
                  <a:cubicBezTo>
                    <a:pt x="52" y="17"/>
                    <a:pt x="52" y="17"/>
                    <a:pt x="52" y="17"/>
                  </a:cubicBezTo>
                  <a:cubicBezTo>
                    <a:pt x="51" y="19"/>
                    <a:pt x="49" y="19"/>
                    <a:pt x="47" y="17"/>
                  </a:cubicBezTo>
                  <a:cubicBezTo>
                    <a:pt x="42" y="14"/>
                    <a:pt x="36" y="11"/>
                    <a:pt x="29" y="11"/>
                  </a:cubicBezTo>
                  <a:cubicBezTo>
                    <a:pt x="21" y="11"/>
                    <a:pt x="16" y="15"/>
                    <a:pt x="16" y="20"/>
                  </a:cubicBezTo>
                  <a:cubicBezTo>
                    <a:pt x="16" y="24"/>
                    <a:pt x="19" y="27"/>
                    <a:pt x="26" y="28"/>
                  </a:cubicBezTo>
                  <a:cubicBezTo>
                    <a:pt x="38" y="30"/>
                    <a:pt x="38" y="30"/>
                    <a:pt x="38" y="30"/>
                  </a:cubicBezTo>
                  <a:cubicBezTo>
                    <a:pt x="51" y="33"/>
                    <a:pt x="59" y="39"/>
                    <a:pt x="59" y="50"/>
                  </a:cubicBezTo>
                  <a:cubicBezTo>
                    <a:pt x="59" y="62"/>
                    <a:pt x="49" y="72"/>
                    <a:pt x="30" y="72"/>
                  </a:cubicBezTo>
                  <a:cubicBezTo>
                    <a:pt x="18" y="72"/>
                    <a:pt x="9" y="68"/>
                    <a:pt x="4" y="63"/>
                  </a:cubicBezTo>
                  <a:cubicBezTo>
                    <a:pt x="0" y="60"/>
                    <a:pt x="0" y="58"/>
                    <a:pt x="2" y="56"/>
                  </a:cubicBezTo>
                  <a:cubicBezTo>
                    <a:pt x="6" y="53"/>
                    <a:pt x="6" y="53"/>
                    <a:pt x="6" y="53"/>
                  </a:cubicBezTo>
                  <a:cubicBezTo>
                    <a:pt x="8" y="51"/>
                    <a:pt x="10" y="52"/>
                    <a:pt x="11" y="53"/>
                  </a:cubicBezTo>
                  <a:cubicBezTo>
                    <a:pt x="16" y="58"/>
                    <a:pt x="23" y="61"/>
                    <a:pt x="31" y="61"/>
                  </a:cubicBezTo>
                  <a:cubicBezTo>
                    <a:pt x="40" y="61"/>
                    <a:pt x="45" y="56"/>
                    <a:pt x="45" y="52"/>
                  </a:cubicBezTo>
                  <a:cubicBezTo>
                    <a:pt x="45" y="46"/>
                    <a:pt x="41" y="44"/>
                    <a:pt x="32" y="42"/>
                  </a:cubicBezTo>
                  <a:cubicBezTo>
                    <a:pt x="21" y="40"/>
                    <a:pt x="21" y="40"/>
                    <a:pt x="21" y="40"/>
                  </a:cubicBezTo>
                  <a:cubicBezTo>
                    <a:pt x="9" y="38"/>
                    <a:pt x="2" y="31"/>
                    <a:pt x="2" y="21"/>
                  </a:cubicBezTo>
                  <a:cubicBezTo>
                    <a:pt x="2" y="9"/>
                    <a:pt x="14" y="0"/>
                    <a:pt x="30" y="0"/>
                  </a:cubicBezTo>
                  <a:cubicBezTo>
                    <a:pt x="42" y="0"/>
                    <a:pt x="51" y="4"/>
                    <a:pt x="56" y="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4">
              <a:extLst>
                <a:ext uri="{FF2B5EF4-FFF2-40B4-BE49-F238E27FC236}">
                  <a16:creationId xmlns:a16="http://schemas.microsoft.com/office/drawing/2014/main" id="{F3801425-5EC2-4004-9138-4527BED26D9A}"/>
                </a:ext>
              </a:extLst>
            </p:cNvPr>
            <p:cNvSpPr>
              <a:spLocks/>
            </p:cNvSpPr>
            <p:nvPr userDrawn="1"/>
          </p:nvSpPr>
          <p:spPr bwMode="auto">
            <a:xfrm>
              <a:off x="814" y="3110"/>
              <a:ext cx="43" cy="52"/>
            </a:xfrm>
            <a:custGeom>
              <a:avLst/>
              <a:gdLst>
                <a:gd name="T0" fmla="*/ 85 w 85"/>
                <a:gd name="T1" fmla="*/ 98 h 101"/>
                <a:gd name="T2" fmla="*/ 83 w 85"/>
                <a:gd name="T3" fmla="*/ 101 h 101"/>
                <a:gd name="T4" fmla="*/ 74 w 85"/>
                <a:gd name="T5" fmla="*/ 101 h 101"/>
                <a:gd name="T6" fmla="*/ 71 w 85"/>
                <a:gd name="T7" fmla="*/ 98 h 101"/>
                <a:gd name="T8" fmla="*/ 71 w 85"/>
                <a:gd name="T9" fmla="*/ 57 h 101"/>
                <a:gd name="T10" fmla="*/ 14 w 85"/>
                <a:gd name="T11" fmla="*/ 57 h 101"/>
                <a:gd name="T12" fmla="*/ 14 w 85"/>
                <a:gd name="T13" fmla="*/ 98 h 101"/>
                <a:gd name="T14" fmla="*/ 11 w 85"/>
                <a:gd name="T15" fmla="*/ 101 h 101"/>
                <a:gd name="T16" fmla="*/ 2 w 85"/>
                <a:gd name="T17" fmla="*/ 101 h 101"/>
                <a:gd name="T18" fmla="*/ 0 w 85"/>
                <a:gd name="T19" fmla="*/ 98 h 101"/>
                <a:gd name="T20" fmla="*/ 0 w 85"/>
                <a:gd name="T21" fmla="*/ 3 h 101"/>
                <a:gd name="T22" fmla="*/ 2 w 85"/>
                <a:gd name="T23" fmla="*/ 0 h 101"/>
                <a:gd name="T24" fmla="*/ 11 w 85"/>
                <a:gd name="T25" fmla="*/ 0 h 101"/>
                <a:gd name="T26" fmla="*/ 14 w 85"/>
                <a:gd name="T27" fmla="*/ 3 h 101"/>
                <a:gd name="T28" fmla="*/ 14 w 85"/>
                <a:gd name="T29" fmla="*/ 44 h 101"/>
                <a:gd name="T30" fmla="*/ 71 w 85"/>
                <a:gd name="T31" fmla="*/ 44 h 101"/>
                <a:gd name="T32" fmla="*/ 71 w 85"/>
                <a:gd name="T33" fmla="*/ 3 h 101"/>
                <a:gd name="T34" fmla="*/ 74 w 85"/>
                <a:gd name="T35" fmla="*/ 0 h 101"/>
                <a:gd name="T36" fmla="*/ 83 w 85"/>
                <a:gd name="T37" fmla="*/ 0 h 101"/>
                <a:gd name="T38" fmla="*/ 85 w 85"/>
                <a:gd name="T39" fmla="*/ 3 h 101"/>
                <a:gd name="T40" fmla="*/ 85 w 85"/>
                <a:gd name="T41" fmla="*/ 9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101">
                  <a:moveTo>
                    <a:pt x="85" y="98"/>
                  </a:moveTo>
                  <a:cubicBezTo>
                    <a:pt x="85" y="100"/>
                    <a:pt x="84" y="101"/>
                    <a:pt x="83" y="101"/>
                  </a:cubicBezTo>
                  <a:cubicBezTo>
                    <a:pt x="74" y="101"/>
                    <a:pt x="74" y="101"/>
                    <a:pt x="74" y="101"/>
                  </a:cubicBezTo>
                  <a:cubicBezTo>
                    <a:pt x="72" y="101"/>
                    <a:pt x="71" y="100"/>
                    <a:pt x="71" y="98"/>
                  </a:cubicBezTo>
                  <a:cubicBezTo>
                    <a:pt x="71" y="57"/>
                    <a:pt x="71" y="57"/>
                    <a:pt x="71" y="57"/>
                  </a:cubicBezTo>
                  <a:cubicBezTo>
                    <a:pt x="14" y="57"/>
                    <a:pt x="14" y="57"/>
                    <a:pt x="14" y="57"/>
                  </a:cubicBezTo>
                  <a:cubicBezTo>
                    <a:pt x="14" y="98"/>
                    <a:pt x="14" y="98"/>
                    <a:pt x="14" y="98"/>
                  </a:cubicBezTo>
                  <a:cubicBezTo>
                    <a:pt x="14" y="100"/>
                    <a:pt x="13" y="101"/>
                    <a:pt x="11" y="101"/>
                  </a:cubicBezTo>
                  <a:cubicBezTo>
                    <a:pt x="2" y="101"/>
                    <a:pt x="2" y="101"/>
                    <a:pt x="2" y="101"/>
                  </a:cubicBezTo>
                  <a:cubicBezTo>
                    <a:pt x="1" y="101"/>
                    <a:pt x="0" y="100"/>
                    <a:pt x="0" y="98"/>
                  </a:cubicBezTo>
                  <a:cubicBezTo>
                    <a:pt x="0" y="3"/>
                    <a:pt x="0" y="3"/>
                    <a:pt x="0" y="3"/>
                  </a:cubicBezTo>
                  <a:cubicBezTo>
                    <a:pt x="0" y="2"/>
                    <a:pt x="1" y="0"/>
                    <a:pt x="2" y="0"/>
                  </a:cubicBezTo>
                  <a:cubicBezTo>
                    <a:pt x="11" y="0"/>
                    <a:pt x="11" y="0"/>
                    <a:pt x="11" y="0"/>
                  </a:cubicBezTo>
                  <a:cubicBezTo>
                    <a:pt x="13" y="0"/>
                    <a:pt x="14" y="2"/>
                    <a:pt x="14" y="3"/>
                  </a:cubicBezTo>
                  <a:cubicBezTo>
                    <a:pt x="14" y="44"/>
                    <a:pt x="14" y="44"/>
                    <a:pt x="14" y="44"/>
                  </a:cubicBezTo>
                  <a:cubicBezTo>
                    <a:pt x="71" y="44"/>
                    <a:pt x="71" y="44"/>
                    <a:pt x="71" y="44"/>
                  </a:cubicBezTo>
                  <a:cubicBezTo>
                    <a:pt x="71" y="3"/>
                    <a:pt x="71" y="3"/>
                    <a:pt x="71" y="3"/>
                  </a:cubicBezTo>
                  <a:cubicBezTo>
                    <a:pt x="71" y="2"/>
                    <a:pt x="72" y="0"/>
                    <a:pt x="74" y="0"/>
                  </a:cubicBezTo>
                  <a:cubicBezTo>
                    <a:pt x="83" y="0"/>
                    <a:pt x="83" y="0"/>
                    <a:pt x="83" y="0"/>
                  </a:cubicBezTo>
                  <a:cubicBezTo>
                    <a:pt x="84" y="0"/>
                    <a:pt x="85" y="2"/>
                    <a:pt x="85" y="3"/>
                  </a:cubicBezTo>
                  <a:lnTo>
                    <a:pt x="85" y="9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5">
              <a:extLst>
                <a:ext uri="{FF2B5EF4-FFF2-40B4-BE49-F238E27FC236}">
                  <a16:creationId xmlns:a16="http://schemas.microsoft.com/office/drawing/2014/main" id="{0C29C676-0FB5-4662-BC37-9ECB47870134}"/>
                </a:ext>
              </a:extLst>
            </p:cNvPr>
            <p:cNvSpPr>
              <a:spLocks noEditPoints="1"/>
            </p:cNvSpPr>
            <p:nvPr userDrawn="1"/>
          </p:nvSpPr>
          <p:spPr bwMode="auto">
            <a:xfrm>
              <a:off x="865" y="3126"/>
              <a:ext cx="35" cy="37"/>
            </a:xfrm>
            <a:custGeom>
              <a:avLst/>
              <a:gdLst>
                <a:gd name="T0" fmla="*/ 35 w 71"/>
                <a:gd name="T1" fmla="*/ 0 h 72"/>
                <a:gd name="T2" fmla="*/ 71 w 71"/>
                <a:gd name="T3" fmla="*/ 36 h 72"/>
                <a:gd name="T4" fmla="*/ 35 w 71"/>
                <a:gd name="T5" fmla="*/ 72 h 72"/>
                <a:gd name="T6" fmla="*/ 0 w 71"/>
                <a:gd name="T7" fmla="*/ 36 h 72"/>
                <a:gd name="T8" fmla="*/ 35 w 71"/>
                <a:gd name="T9" fmla="*/ 0 h 72"/>
                <a:gd name="T10" fmla="*/ 35 w 71"/>
                <a:gd name="T11" fmla="*/ 59 h 72"/>
                <a:gd name="T12" fmla="*/ 57 w 71"/>
                <a:gd name="T13" fmla="*/ 36 h 72"/>
                <a:gd name="T14" fmla="*/ 35 w 71"/>
                <a:gd name="T15" fmla="*/ 13 h 72"/>
                <a:gd name="T16" fmla="*/ 14 w 71"/>
                <a:gd name="T17" fmla="*/ 36 h 72"/>
                <a:gd name="T18" fmla="*/ 35 w 71"/>
                <a:gd name="T19" fmla="*/ 5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72">
                  <a:moveTo>
                    <a:pt x="35" y="0"/>
                  </a:moveTo>
                  <a:cubicBezTo>
                    <a:pt x="55" y="0"/>
                    <a:pt x="71" y="16"/>
                    <a:pt x="71" y="36"/>
                  </a:cubicBezTo>
                  <a:cubicBezTo>
                    <a:pt x="71" y="57"/>
                    <a:pt x="55" y="72"/>
                    <a:pt x="35" y="72"/>
                  </a:cubicBezTo>
                  <a:cubicBezTo>
                    <a:pt x="16" y="72"/>
                    <a:pt x="0" y="57"/>
                    <a:pt x="0" y="36"/>
                  </a:cubicBezTo>
                  <a:cubicBezTo>
                    <a:pt x="0" y="16"/>
                    <a:pt x="16" y="0"/>
                    <a:pt x="35" y="0"/>
                  </a:cubicBezTo>
                  <a:close/>
                  <a:moveTo>
                    <a:pt x="35" y="59"/>
                  </a:moveTo>
                  <a:cubicBezTo>
                    <a:pt x="48" y="59"/>
                    <a:pt x="57" y="49"/>
                    <a:pt x="57" y="36"/>
                  </a:cubicBezTo>
                  <a:cubicBezTo>
                    <a:pt x="57" y="23"/>
                    <a:pt x="48" y="13"/>
                    <a:pt x="35" y="13"/>
                  </a:cubicBezTo>
                  <a:cubicBezTo>
                    <a:pt x="23" y="13"/>
                    <a:pt x="14" y="23"/>
                    <a:pt x="14" y="36"/>
                  </a:cubicBezTo>
                  <a:cubicBezTo>
                    <a:pt x="14" y="49"/>
                    <a:pt x="23" y="59"/>
                    <a:pt x="35"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6">
              <a:extLst>
                <a:ext uri="{FF2B5EF4-FFF2-40B4-BE49-F238E27FC236}">
                  <a16:creationId xmlns:a16="http://schemas.microsoft.com/office/drawing/2014/main" id="{53E41A4F-2D5A-478B-A4FA-AD680280435B}"/>
                </a:ext>
              </a:extLst>
            </p:cNvPr>
            <p:cNvSpPr>
              <a:spLocks noEditPoints="1"/>
            </p:cNvSpPr>
            <p:nvPr userDrawn="1"/>
          </p:nvSpPr>
          <p:spPr bwMode="auto">
            <a:xfrm>
              <a:off x="907" y="3126"/>
              <a:ext cx="35" cy="51"/>
            </a:xfrm>
            <a:custGeom>
              <a:avLst/>
              <a:gdLst>
                <a:gd name="T0" fmla="*/ 37 w 71"/>
                <a:gd name="T1" fmla="*/ 0 h 100"/>
                <a:gd name="T2" fmla="*/ 71 w 71"/>
                <a:gd name="T3" fmla="*/ 36 h 100"/>
                <a:gd name="T4" fmla="*/ 37 w 71"/>
                <a:gd name="T5" fmla="*/ 72 h 100"/>
                <a:gd name="T6" fmla="*/ 14 w 71"/>
                <a:gd name="T7" fmla="*/ 60 h 100"/>
                <a:gd name="T8" fmla="*/ 14 w 71"/>
                <a:gd name="T9" fmla="*/ 98 h 100"/>
                <a:gd name="T10" fmla="*/ 11 w 71"/>
                <a:gd name="T11" fmla="*/ 100 h 100"/>
                <a:gd name="T12" fmla="*/ 2 w 71"/>
                <a:gd name="T13" fmla="*/ 100 h 100"/>
                <a:gd name="T14" fmla="*/ 0 w 71"/>
                <a:gd name="T15" fmla="*/ 98 h 100"/>
                <a:gd name="T16" fmla="*/ 0 w 71"/>
                <a:gd name="T17" fmla="*/ 5 h 100"/>
                <a:gd name="T18" fmla="*/ 2 w 71"/>
                <a:gd name="T19" fmla="*/ 2 h 100"/>
                <a:gd name="T20" fmla="*/ 11 w 71"/>
                <a:gd name="T21" fmla="*/ 2 h 100"/>
                <a:gd name="T22" fmla="*/ 14 w 71"/>
                <a:gd name="T23" fmla="*/ 5 h 100"/>
                <a:gd name="T24" fmla="*/ 14 w 71"/>
                <a:gd name="T25" fmla="*/ 13 h 100"/>
                <a:gd name="T26" fmla="*/ 37 w 71"/>
                <a:gd name="T27" fmla="*/ 0 h 100"/>
                <a:gd name="T28" fmla="*/ 35 w 71"/>
                <a:gd name="T29" fmla="*/ 59 h 100"/>
                <a:gd name="T30" fmla="*/ 57 w 71"/>
                <a:gd name="T31" fmla="*/ 36 h 100"/>
                <a:gd name="T32" fmla="*/ 35 w 71"/>
                <a:gd name="T33" fmla="*/ 13 h 100"/>
                <a:gd name="T34" fmla="*/ 14 w 71"/>
                <a:gd name="T35" fmla="*/ 36 h 100"/>
                <a:gd name="T36" fmla="*/ 35 w 71"/>
                <a:gd name="T37" fmla="*/ 5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1" h="100">
                  <a:moveTo>
                    <a:pt x="37" y="0"/>
                  </a:moveTo>
                  <a:cubicBezTo>
                    <a:pt x="56" y="0"/>
                    <a:pt x="71" y="15"/>
                    <a:pt x="71" y="36"/>
                  </a:cubicBezTo>
                  <a:cubicBezTo>
                    <a:pt x="71" y="57"/>
                    <a:pt x="56" y="72"/>
                    <a:pt x="37" y="72"/>
                  </a:cubicBezTo>
                  <a:cubicBezTo>
                    <a:pt x="27" y="72"/>
                    <a:pt x="18" y="67"/>
                    <a:pt x="14" y="60"/>
                  </a:cubicBezTo>
                  <a:cubicBezTo>
                    <a:pt x="14" y="98"/>
                    <a:pt x="14" y="98"/>
                    <a:pt x="14" y="98"/>
                  </a:cubicBezTo>
                  <a:cubicBezTo>
                    <a:pt x="14" y="99"/>
                    <a:pt x="13" y="100"/>
                    <a:pt x="11" y="100"/>
                  </a:cubicBezTo>
                  <a:cubicBezTo>
                    <a:pt x="2" y="100"/>
                    <a:pt x="2" y="100"/>
                    <a:pt x="2" y="100"/>
                  </a:cubicBezTo>
                  <a:cubicBezTo>
                    <a:pt x="1" y="100"/>
                    <a:pt x="0" y="99"/>
                    <a:pt x="0" y="98"/>
                  </a:cubicBezTo>
                  <a:cubicBezTo>
                    <a:pt x="0" y="5"/>
                    <a:pt x="0" y="5"/>
                    <a:pt x="0" y="5"/>
                  </a:cubicBezTo>
                  <a:cubicBezTo>
                    <a:pt x="0" y="3"/>
                    <a:pt x="1" y="2"/>
                    <a:pt x="2" y="2"/>
                  </a:cubicBezTo>
                  <a:cubicBezTo>
                    <a:pt x="11" y="2"/>
                    <a:pt x="11" y="2"/>
                    <a:pt x="11" y="2"/>
                  </a:cubicBezTo>
                  <a:cubicBezTo>
                    <a:pt x="12" y="2"/>
                    <a:pt x="14" y="3"/>
                    <a:pt x="14" y="5"/>
                  </a:cubicBezTo>
                  <a:cubicBezTo>
                    <a:pt x="14" y="13"/>
                    <a:pt x="14" y="13"/>
                    <a:pt x="14" y="13"/>
                  </a:cubicBezTo>
                  <a:cubicBezTo>
                    <a:pt x="18" y="6"/>
                    <a:pt x="26" y="0"/>
                    <a:pt x="37" y="0"/>
                  </a:cubicBezTo>
                  <a:close/>
                  <a:moveTo>
                    <a:pt x="35" y="59"/>
                  </a:moveTo>
                  <a:cubicBezTo>
                    <a:pt x="48" y="59"/>
                    <a:pt x="57" y="49"/>
                    <a:pt x="57" y="36"/>
                  </a:cubicBezTo>
                  <a:cubicBezTo>
                    <a:pt x="57" y="23"/>
                    <a:pt x="48" y="13"/>
                    <a:pt x="35" y="13"/>
                  </a:cubicBezTo>
                  <a:cubicBezTo>
                    <a:pt x="23" y="13"/>
                    <a:pt x="14" y="23"/>
                    <a:pt x="14" y="36"/>
                  </a:cubicBezTo>
                  <a:cubicBezTo>
                    <a:pt x="14" y="49"/>
                    <a:pt x="23" y="59"/>
                    <a:pt x="35"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77">
              <a:extLst>
                <a:ext uri="{FF2B5EF4-FFF2-40B4-BE49-F238E27FC236}">
                  <a16:creationId xmlns:a16="http://schemas.microsoft.com/office/drawing/2014/main" id="{FE3BE58D-E954-4C88-8090-FA3FAE94CF57}"/>
                </a:ext>
              </a:extLst>
            </p:cNvPr>
            <p:cNvSpPr>
              <a:spLocks/>
            </p:cNvSpPr>
            <p:nvPr userDrawn="1"/>
          </p:nvSpPr>
          <p:spPr bwMode="auto">
            <a:xfrm>
              <a:off x="949" y="3110"/>
              <a:ext cx="30" cy="52"/>
            </a:xfrm>
            <a:custGeom>
              <a:avLst/>
              <a:gdLst>
                <a:gd name="T0" fmla="*/ 11 w 61"/>
                <a:gd name="T1" fmla="*/ 101 h 101"/>
                <a:gd name="T2" fmla="*/ 3 w 61"/>
                <a:gd name="T3" fmla="*/ 101 h 101"/>
                <a:gd name="T4" fmla="*/ 0 w 61"/>
                <a:gd name="T5" fmla="*/ 98 h 101"/>
                <a:gd name="T6" fmla="*/ 0 w 61"/>
                <a:gd name="T7" fmla="*/ 3 h 101"/>
                <a:gd name="T8" fmla="*/ 3 w 61"/>
                <a:gd name="T9" fmla="*/ 0 h 101"/>
                <a:gd name="T10" fmla="*/ 11 w 61"/>
                <a:gd name="T11" fmla="*/ 0 h 101"/>
                <a:gd name="T12" fmla="*/ 14 w 61"/>
                <a:gd name="T13" fmla="*/ 3 h 101"/>
                <a:gd name="T14" fmla="*/ 14 w 61"/>
                <a:gd name="T15" fmla="*/ 58 h 101"/>
                <a:gd name="T16" fmla="*/ 21 w 61"/>
                <a:gd name="T17" fmla="*/ 58 h 101"/>
                <a:gd name="T18" fmla="*/ 41 w 61"/>
                <a:gd name="T19" fmla="*/ 35 h 101"/>
                <a:gd name="T20" fmla="*/ 44 w 61"/>
                <a:gd name="T21" fmla="*/ 33 h 101"/>
                <a:gd name="T22" fmla="*/ 55 w 61"/>
                <a:gd name="T23" fmla="*/ 33 h 101"/>
                <a:gd name="T24" fmla="*/ 56 w 61"/>
                <a:gd name="T25" fmla="*/ 36 h 101"/>
                <a:gd name="T26" fmla="*/ 32 w 61"/>
                <a:gd name="T27" fmla="*/ 63 h 101"/>
                <a:gd name="T28" fmla="*/ 60 w 61"/>
                <a:gd name="T29" fmla="*/ 98 h 101"/>
                <a:gd name="T30" fmla="*/ 59 w 61"/>
                <a:gd name="T31" fmla="*/ 101 h 101"/>
                <a:gd name="T32" fmla="*/ 48 w 61"/>
                <a:gd name="T33" fmla="*/ 101 h 101"/>
                <a:gd name="T34" fmla="*/ 44 w 61"/>
                <a:gd name="T35" fmla="*/ 99 h 101"/>
                <a:gd name="T36" fmla="*/ 21 w 61"/>
                <a:gd name="T37" fmla="*/ 69 h 101"/>
                <a:gd name="T38" fmla="*/ 14 w 61"/>
                <a:gd name="T39" fmla="*/ 69 h 101"/>
                <a:gd name="T40" fmla="*/ 14 w 61"/>
                <a:gd name="T41" fmla="*/ 98 h 101"/>
                <a:gd name="T42" fmla="*/ 11 w 61"/>
                <a:gd name="T43"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 h="101">
                  <a:moveTo>
                    <a:pt x="11" y="101"/>
                  </a:moveTo>
                  <a:cubicBezTo>
                    <a:pt x="3" y="101"/>
                    <a:pt x="3" y="101"/>
                    <a:pt x="3" y="101"/>
                  </a:cubicBezTo>
                  <a:cubicBezTo>
                    <a:pt x="1" y="101"/>
                    <a:pt x="0" y="100"/>
                    <a:pt x="0" y="98"/>
                  </a:cubicBezTo>
                  <a:cubicBezTo>
                    <a:pt x="0" y="3"/>
                    <a:pt x="0" y="3"/>
                    <a:pt x="0" y="3"/>
                  </a:cubicBezTo>
                  <a:cubicBezTo>
                    <a:pt x="0" y="1"/>
                    <a:pt x="1" y="0"/>
                    <a:pt x="3" y="0"/>
                  </a:cubicBezTo>
                  <a:cubicBezTo>
                    <a:pt x="11" y="0"/>
                    <a:pt x="11" y="0"/>
                    <a:pt x="11" y="0"/>
                  </a:cubicBezTo>
                  <a:cubicBezTo>
                    <a:pt x="13" y="0"/>
                    <a:pt x="14" y="1"/>
                    <a:pt x="14" y="3"/>
                  </a:cubicBezTo>
                  <a:cubicBezTo>
                    <a:pt x="14" y="58"/>
                    <a:pt x="14" y="58"/>
                    <a:pt x="14" y="58"/>
                  </a:cubicBezTo>
                  <a:cubicBezTo>
                    <a:pt x="21" y="58"/>
                    <a:pt x="21" y="58"/>
                    <a:pt x="21" y="58"/>
                  </a:cubicBezTo>
                  <a:cubicBezTo>
                    <a:pt x="41" y="35"/>
                    <a:pt x="41" y="35"/>
                    <a:pt x="41" y="35"/>
                  </a:cubicBezTo>
                  <a:cubicBezTo>
                    <a:pt x="42" y="34"/>
                    <a:pt x="43" y="33"/>
                    <a:pt x="44" y="33"/>
                  </a:cubicBezTo>
                  <a:cubicBezTo>
                    <a:pt x="55" y="33"/>
                    <a:pt x="55" y="33"/>
                    <a:pt x="55" y="33"/>
                  </a:cubicBezTo>
                  <a:cubicBezTo>
                    <a:pt x="57" y="33"/>
                    <a:pt x="58" y="35"/>
                    <a:pt x="56" y="36"/>
                  </a:cubicBezTo>
                  <a:cubicBezTo>
                    <a:pt x="32" y="63"/>
                    <a:pt x="32" y="63"/>
                    <a:pt x="32" y="63"/>
                  </a:cubicBezTo>
                  <a:cubicBezTo>
                    <a:pt x="60" y="98"/>
                    <a:pt x="60" y="98"/>
                    <a:pt x="60" y="98"/>
                  </a:cubicBezTo>
                  <a:cubicBezTo>
                    <a:pt x="61" y="99"/>
                    <a:pt x="61" y="101"/>
                    <a:pt x="59" y="101"/>
                  </a:cubicBezTo>
                  <a:cubicBezTo>
                    <a:pt x="48" y="101"/>
                    <a:pt x="48" y="101"/>
                    <a:pt x="48" y="101"/>
                  </a:cubicBezTo>
                  <a:cubicBezTo>
                    <a:pt x="47" y="101"/>
                    <a:pt x="45" y="101"/>
                    <a:pt x="44" y="99"/>
                  </a:cubicBezTo>
                  <a:cubicBezTo>
                    <a:pt x="21" y="69"/>
                    <a:pt x="21" y="69"/>
                    <a:pt x="21" y="69"/>
                  </a:cubicBezTo>
                  <a:cubicBezTo>
                    <a:pt x="14" y="69"/>
                    <a:pt x="14" y="69"/>
                    <a:pt x="14" y="69"/>
                  </a:cubicBezTo>
                  <a:cubicBezTo>
                    <a:pt x="14" y="98"/>
                    <a:pt x="14" y="98"/>
                    <a:pt x="14" y="98"/>
                  </a:cubicBezTo>
                  <a:cubicBezTo>
                    <a:pt x="14" y="100"/>
                    <a:pt x="13" y="101"/>
                    <a:pt x="11" y="10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1" name="Freeform 78">
              <a:extLst>
                <a:ext uri="{FF2B5EF4-FFF2-40B4-BE49-F238E27FC236}">
                  <a16:creationId xmlns:a16="http://schemas.microsoft.com/office/drawing/2014/main" id="{C0855422-C6D2-4F9C-901E-8A51F50E9CAA}"/>
                </a:ext>
              </a:extLst>
            </p:cNvPr>
            <p:cNvSpPr>
              <a:spLocks noEditPoints="1"/>
            </p:cNvSpPr>
            <p:nvPr userDrawn="1"/>
          </p:nvSpPr>
          <p:spPr bwMode="auto">
            <a:xfrm>
              <a:off x="982" y="3111"/>
              <a:ext cx="9" cy="51"/>
            </a:xfrm>
            <a:custGeom>
              <a:avLst/>
              <a:gdLst>
                <a:gd name="T0" fmla="*/ 0 w 19"/>
                <a:gd name="T1" fmla="*/ 10 h 100"/>
                <a:gd name="T2" fmla="*/ 10 w 19"/>
                <a:gd name="T3" fmla="*/ 0 h 100"/>
                <a:gd name="T4" fmla="*/ 19 w 19"/>
                <a:gd name="T5" fmla="*/ 10 h 100"/>
                <a:gd name="T6" fmla="*/ 10 w 19"/>
                <a:gd name="T7" fmla="*/ 20 h 100"/>
                <a:gd name="T8" fmla="*/ 0 w 19"/>
                <a:gd name="T9" fmla="*/ 10 h 100"/>
                <a:gd name="T10" fmla="*/ 6 w 19"/>
                <a:gd name="T11" fmla="*/ 100 h 100"/>
                <a:gd name="T12" fmla="*/ 3 w 19"/>
                <a:gd name="T13" fmla="*/ 97 h 100"/>
                <a:gd name="T14" fmla="*/ 3 w 19"/>
                <a:gd name="T15" fmla="*/ 35 h 100"/>
                <a:gd name="T16" fmla="*/ 6 w 19"/>
                <a:gd name="T17" fmla="*/ 32 h 100"/>
                <a:gd name="T18" fmla="*/ 14 w 19"/>
                <a:gd name="T19" fmla="*/ 32 h 100"/>
                <a:gd name="T20" fmla="*/ 17 w 19"/>
                <a:gd name="T21" fmla="*/ 35 h 100"/>
                <a:gd name="T22" fmla="*/ 17 w 19"/>
                <a:gd name="T23" fmla="*/ 97 h 100"/>
                <a:gd name="T24" fmla="*/ 14 w 19"/>
                <a:gd name="T25" fmla="*/ 100 h 100"/>
                <a:gd name="T26" fmla="*/ 6 w 19"/>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00">
                  <a:moveTo>
                    <a:pt x="0" y="10"/>
                  </a:moveTo>
                  <a:cubicBezTo>
                    <a:pt x="0" y="5"/>
                    <a:pt x="5" y="0"/>
                    <a:pt x="10" y="0"/>
                  </a:cubicBezTo>
                  <a:cubicBezTo>
                    <a:pt x="15" y="0"/>
                    <a:pt x="19" y="5"/>
                    <a:pt x="19" y="10"/>
                  </a:cubicBezTo>
                  <a:cubicBezTo>
                    <a:pt x="19" y="15"/>
                    <a:pt x="15" y="20"/>
                    <a:pt x="10" y="20"/>
                  </a:cubicBezTo>
                  <a:cubicBezTo>
                    <a:pt x="5" y="20"/>
                    <a:pt x="0" y="15"/>
                    <a:pt x="0" y="10"/>
                  </a:cubicBezTo>
                  <a:close/>
                  <a:moveTo>
                    <a:pt x="6" y="100"/>
                  </a:moveTo>
                  <a:cubicBezTo>
                    <a:pt x="4" y="100"/>
                    <a:pt x="3" y="99"/>
                    <a:pt x="3" y="97"/>
                  </a:cubicBezTo>
                  <a:cubicBezTo>
                    <a:pt x="3" y="35"/>
                    <a:pt x="3" y="35"/>
                    <a:pt x="3" y="35"/>
                  </a:cubicBezTo>
                  <a:cubicBezTo>
                    <a:pt x="3" y="33"/>
                    <a:pt x="4" y="32"/>
                    <a:pt x="6" y="32"/>
                  </a:cubicBezTo>
                  <a:cubicBezTo>
                    <a:pt x="14" y="32"/>
                    <a:pt x="14" y="32"/>
                    <a:pt x="14" y="32"/>
                  </a:cubicBezTo>
                  <a:cubicBezTo>
                    <a:pt x="16" y="32"/>
                    <a:pt x="17" y="33"/>
                    <a:pt x="17" y="35"/>
                  </a:cubicBezTo>
                  <a:cubicBezTo>
                    <a:pt x="17" y="97"/>
                    <a:pt x="17" y="97"/>
                    <a:pt x="17" y="97"/>
                  </a:cubicBezTo>
                  <a:cubicBezTo>
                    <a:pt x="17" y="99"/>
                    <a:pt x="16" y="100"/>
                    <a:pt x="14" y="100"/>
                  </a:cubicBezTo>
                  <a:lnTo>
                    <a:pt x="6" y="10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79">
              <a:extLst>
                <a:ext uri="{FF2B5EF4-FFF2-40B4-BE49-F238E27FC236}">
                  <a16:creationId xmlns:a16="http://schemas.microsoft.com/office/drawing/2014/main" id="{8C76060D-84E4-4EC1-9C98-C5F8A56A9B43}"/>
                </a:ext>
              </a:extLst>
            </p:cNvPr>
            <p:cNvSpPr>
              <a:spLocks/>
            </p:cNvSpPr>
            <p:nvPr userDrawn="1"/>
          </p:nvSpPr>
          <p:spPr bwMode="auto">
            <a:xfrm>
              <a:off x="998" y="3126"/>
              <a:ext cx="34" cy="36"/>
            </a:xfrm>
            <a:custGeom>
              <a:avLst/>
              <a:gdLst>
                <a:gd name="T0" fmla="*/ 54 w 67"/>
                <a:gd name="T1" fmla="*/ 33 h 70"/>
                <a:gd name="T2" fmla="*/ 34 w 67"/>
                <a:gd name="T3" fmla="*/ 13 h 70"/>
                <a:gd name="T4" fmla="*/ 14 w 67"/>
                <a:gd name="T5" fmla="*/ 33 h 70"/>
                <a:gd name="T6" fmla="*/ 14 w 67"/>
                <a:gd name="T7" fmla="*/ 68 h 70"/>
                <a:gd name="T8" fmla="*/ 12 w 67"/>
                <a:gd name="T9" fmla="*/ 70 h 70"/>
                <a:gd name="T10" fmla="*/ 3 w 67"/>
                <a:gd name="T11" fmla="*/ 70 h 70"/>
                <a:gd name="T12" fmla="*/ 0 w 67"/>
                <a:gd name="T13" fmla="*/ 67 h 70"/>
                <a:gd name="T14" fmla="*/ 0 w 67"/>
                <a:gd name="T15" fmla="*/ 5 h 70"/>
                <a:gd name="T16" fmla="*/ 3 w 67"/>
                <a:gd name="T17" fmla="*/ 2 h 70"/>
                <a:gd name="T18" fmla="*/ 12 w 67"/>
                <a:gd name="T19" fmla="*/ 2 h 70"/>
                <a:gd name="T20" fmla="*/ 14 w 67"/>
                <a:gd name="T21" fmla="*/ 5 h 70"/>
                <a:gd name="T22" fmla="*/ 14 w 67"/>
                <a:gd name="T23" fmla="*/ 12 h 70"/>
                <a:gd name="T24" fmla="*/ 38 w 67"/>
                <a:gd name="T25" fmla="*/ 0 h 70"/>
                <a:gd name="T26" fmla="*/ 67 w 67"/>
                <a:gd name="T27" fmla="*/ 30 h 70"/>
                <a:gd name="T28" fmla="*/ 67 w 67"/>
                <a:gd name="T29" fmla="*/ 68 h 70"/>
                <a:gd name="T30" fmla="*/ 65 w 67"/>
                <a:gd name="T31" fmla="*/ 70 h 70"/>
                <a:gd name="T32" fmla="*/ 56 w 67"/>
                <a:gd name="T33" fmla="*/ 70 h 70"/>
                <a:gd name="T34" fmla="*/ 54 w 67"/>
                <a:gd name="T35" fmla="*/ 68 h 70"/>
                <a:gd name="T36" fmla="*/ 54 w 67"/>
                <a:gd name="T37" fmla="*/ 3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70">
                  <a:moveTo>
                    <a:pt x="54" y="33"/>
                  </a:moveTo>
                  <a:cubicBezTo>
                    <a:pt x="54" y="21"/>
                    <a:pt x="47" y="13"/>
                    <a:pt x="34" y="13"/>
                  </a:cubicBezTo>
                  <a:cubicBezTo>
                    <a:pt x="22" y="13"/>
                    <a:pt x="14" y="21"/>
                    <a:pt x="14" y="33"/>
                  </a:cubicBezTo>
                  <a:cubicBezTo>
                    <a:pt x="14" y="68"/>
                    <a:pt x="14" y="68"/>
                    <a:pt x="14" y="68"/>
                  </a:cubicBezTo>
                  <a:cubicBezTo>
                    <a:pt x="14" y="69"/>
                    <a:pt x="13" y="70"/>
                    <a:pt x="12" y="70"/>
                  </a:cubicBezTo>
                  <a:cubicBezTo>
                    <a:pt x="3" y="70"/>
                    <a:pt x="3" y="70"/>
                    <a:pt x="3" y="70"/>
                  </a:cubicBezTo>
                  <a:cubicBezTo>
                    <a:pt x="2" y="70"/>
                    <a:pt x="0" y="69"/>
                    <a:pt x="0" y="67"/>
                  </a:cubicBezTo>
                  <a:cubicBezTo>
                    <a:pt x="0" y="5"/>
                    <a:pt x="0" y="5"/>
                    <a:pt x="0" y="5"/>
                  </a:cubicBezTo>
                  <a:cubicBezTo>
                    <a:pt x="0" y="3"/>
                    <a:pt x="2" y="2"/>
                    <a:pt x="3" y="2"/>
                  </a:cubicBezTo>
                  <a:cubicBezTo>
                    <a:pt x="12" y="2"/>
                    <a:pt x="12" y="2"/>
                    <a:pt x="12" y="2"/>
                  </a:cubicBezTo>
                  <a:cubicBezTo>
                    <a:pt x="13" y="2"/>
                    <a:pt x="14" y="3"/>
                    <a:pt x="14" y="5"/>
                  </a:cubicBezTo>
                  <a:cubicBezTo>
                    <a:pt x="14" y="12"/>
                    <a:pt x="14" y="12"/>
                    <a:pt x="14" y="12"/>
                  </a:cubicBezTo>
                  <a:cubicBezTo>
                    <a:pt x="18" y="5"/>
                    <a:pt x="27" y="0"/>
                    <a:pt x="38" y="0"/>
                  </a:cubicBezTo>
                  <a:cubicBezTo>
                    <a:pt x="56" y="0"/>
                    <a:pt x="67" y="13"/>
                    <a:pt x="67" y="30"/>
                  </a:cubicBezTo>
                  <a:cubicBezTo>
                    <a:pt x="67" y="68"/>
                    <a:pt x="67" y="68"/>
                    <a:pt x="67" y="68"/>
                  </a:cubicBezTo>
                  <a:cubicBezTo>
                    <a:pt x="67" y="69"/>
                    <a:pt x="66" y="70"/>
                    <a:pt x="65" y="70"/>
                  </a:cubicBezTo>
                  <a:cubicBezTo>
                    <a:pt x="56" y="70"/>
                    <a:pt x="56" y="70"/>
                    <a:pt x="56" y="70"/>
                  </a:cubicBezTo>
                  <a:cubicBezTo>
                    <a:pt x="55" y="70"/>
                    <a:pt x="54" y="69"/>
                    <a:pt x="54" y="68"/>
                  </a:cubicBezTo>
                  <a:lnTo>
                    <a:pt x="54" y="3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80">
              <a:extLst>
                <a:ext uri="{FF2B5EF4-FFF2-40B4-BE49-F238E27FC236}">
                  <a16:creationId xmlns:a16="http://schemas.microsoft.com/office/drawing/2014/main" id="{026FF383-B739-4148-A440-A18D5AB05174}"/>
                </a:ext>
              </a:extLst>
            </p:cNvPr>
            <p:cNvSpPr>
              <a:spLocks/>
            </p:cNvSpPr>
            <p:nvPr userDrawn="1"/>
          </p:nvSpPr>
          <p:spPr bwMode="auto">
            <a:xfrm>
              <a:off x="1037" y="3126"/>
              <a:ext cx="30" cy="37"/>
            </a:xfrm>
            <a:custGeom>
              <a:avLst/>
              <a:gdLst>
                <a:gd name="T0" fmla="*/ 55 w 59"/>
                <a:gd name="T1" fmla="*/ 9 h 72"/>
                <a:gd name="T2" fmla="*/ 56 w 59"/>
                <a:gd name="T3" fmla="*/ 13 h 72"/>
                <a:gd name="T4" fmla="*/ 52 w 59"/>
                <a:gd name="T5" fmla="*/ 17 h 72"/>
                <a:gd name="T6" fmla="*/ 47 w 59"/>
                <a:gd name="T7" fmla="*/ 17 h 72"/>
                <a:gd name="T8" fmla="*/ 29 w 59"/>
                <a:gd name="T9" fmla="*/ 11 h 72"/>
                <a:gd name="T10" fmla="*/ 16 w 59"/>
                <a:gd name="T11" fmla="*/ 20 h 72"/>
                <a:gd name="T12" fmla="*/ 26 w 59"/>
                <a:gd name="T13" fmla="*/ 28 h 72"/>
                <a:gd name="T14" fmla="*/ 38 w 59"/>
                <a:gd name="T15" fmla="*/ 30 h 72"/>
                <a:gd name="T16" fmla="*/ 59 w 59"/>
                <a:gd name="T17" fmla="*/ 50 h 72"/>
                <a:gd name="T18" fmla="*/ 30 w 59"/>
                <a:gd name="T19" fmla="*/ 72 h 72"/>
                <a:gd name="T20" fmla="*/ 4 w 59"/>
                <a:gd name="T21" fmla="*/ 63 h 72"/>
                <a:gd name="T22" fmla="*/ 2 w 59"/>
                <a:gd name="T23" fmla="*/ 56 h 72"/>
                <a:gd name="T24" fmla="*/ 6 w 59"/>
                <a:gd name="T25" fmla="*/ 53 h 72"/>
                <a:gd name="T26" fmla="*/ 11 w 59"/>
                <a:gd name="T27" fmla="*/ 53 h 72"/>
                <a:gd name="T28" fmla="*/ 31 w 59"/>
                <a:gd name="T29" fmla="*/ 61 h 72"/>
                <a:gd name="T30" fmla="*/ 45 w 59"/>
                <a:gd name="T31" fmla="*/ 52 h 72"/>
                <a:gd name="T32" fmla="*/ 32 w 59"/>
                <a:gd name="T33" fmla="*/ 42 h 72"/>
                <a:gd name="T34" fmla="*/ 21 w 59"/>
                <a:gd name="T35" fmla="*/ 40 h 72"/>
                <a:gd name="T36" fmla="*/ 2 w 59"/>
                <a:gd name="T37" fmla="*/ 21 h 72"/>
                <a:gd name="T38" fmla="*/ 30 w 59"/>
                <a:gd name="T39" fmla="*/ 0 h 72"/>
                <a:gd name="T40" fmla="*/ 55 w 59"/>
                <a:gd name="T41" fmla="*/ 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72">
                  <a:moveTo>
                    <a:pt x="55" y="9"/>
                  </a:moveTo>
                  <a:cubicBezTo>
                    <a:pt x="57" y="10"/>
                    <a:pt x="57" y="12"/>
                    <a:pt x="56" y="13"/>
                  </a:cubicBezTo>
                  <a:cubicBezTo>
                    <a:pt x="52" y="17"/>
                    <a:pt x="52" y="17"/>
                    <a:pt x="52" y="17"/>
                  </a:cubicBezTo>
                  <a:cubicBezTo>
                    <a:pt x="51" y="19"/>
                    <a:pt x="49" y="19"/>
                    <a:pt x="47" y="17"/>
                  </a:cubicBezTo>
                  <a:cubicBezTo>
                    <a:pt x="42" y="14"/>
                    <a:pt x="36" y="11"/>
                    <a:pt x="29" y="11"/>
                  </a:cubicBezTo>
                  <a:cubicBezTo>
                    <a:pt x="21" y="11"/>
                    <a:pt x="16" y="15"/>
                    <a:pt x="16" y="20"/>
                  </a:cubicBezTo>
                  <a:cubicBezTo>
                    <a:pt x="16" y="24"/>
                    <a:pt x="19" y="27"/>
                    <a:pt x="26" y="28"/>
                  </a:cubicBezTo>
                  <a:cubicBezTo>
                    <a:pt x="38" y="30"/>
                    <a:pt x="38" y="30"/>
                    <a:pt x="38" y="30"/>
                  </a:cubicBezTo>
                  <a:cubicBezTo>
                    <a:pt x="51" y="33"/>
                    <a:pt x="59" y="39"/>
                    <a:pt x="59" y="50"/>
                  </a:cubicBezTo>
                  <a:cubicBezTo>
                    <a:pt x="59" y="62"/>
                    <a:pt x="49" y="72"/>
                    <a:pt x="30" y="72"/>
                  </a:cubicBezTo>
                  <a:cubicBezTo>
                    <a:pt x="18" y="72"/>
                    <a:pt x="9" y="68"/>
                    <a:pt x="4" y="63"/>
                  </a:cubicBezTo>
                  <a:cubicBezTo>
                    <a:pt x="0" y="60"/>
                    <a:pt x="0" y="58"/>
                    <a:pt x="2" y="56"/>
                  </a:cubicBezTo>
                  <a:cubicBezTo>
                    <a:pt x="6" y="53"/>
                    <a:pt x="6" y="53"/>
                    <a:pt x="6" y="53"/>
                  </a:cubicBezTo>
                  <a:cubicBezTo>
                    <a:pt x="8" y="51"/>
                    <a:pt x="10" y="52"/>
                    <a:pt x="11" y="53"/>
                  </a:cubicBezTo>
                  <a:cubicBezTo>
                    <a:pt x="16" y="58"/>
                    <a:pt x="23" y="61"/>
                    <a:pt x="31" y="61"/>
                  </a:cubicBezTo>
                  <a:cubicBezTo>
                    <a:pt x="40" y="61"/>
                    <a:pt x="45" y="56"/>
                    <a:pt x="45" y="52"/>
                  </a:cubicBezTo>
                  <a:cubicBezTo>
                    <a:pt x="45" y="46"/>
                    <a:pt x="41" y="44"/>
                    <a:pt x="32" y="42"/>
                  </a:cubicBezTo>
                  <a:cubicBezTo>
                    <a:pt x="21" y="40"/>
                    <a:pt x="21" y="40"/>
                    <a:pt x="21" y="40"/>
                  </a:cubicBezTo>
                  <a:cubicBezTo>
                    <a:pt x="9" y="38"/>
                    <a:pt x="2" y="31"/>
                    <a:pt x="2" y="21"/>
                  </a:cubicBezTo>
                  <a:cubicBezTo>
                    <a:pt x="2" y="9"/>
                    <a:pt x="14" y="0"/>
                    <a:pt x="30" y="0"/>
                  </a:cubicBezTo>
                  <a:cubicBezTo>
                    <a:pt x="42" y="0"/>
                    <a:pt x="51" y="4"/>
                    <a:pt x="55" y="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81">
              <a:extLst>
                <a:ext uri="{FF2B5EF4-FFF2-40B4-BE49-F238E27FC236}">
                  <a16:creationId xmlns:a16="http://schemas.microsoft.com/office/drawing/2014/main" id="{47560836-F614-4EF9-BDC9-0C8D1D525B12}"/>
                </a:ext>
              </a:extLst>
            </p:cNvPr>
            <p:cNvSpPr>
              <a:spLocks/>
            </p:cNvSpPr>
            <p:nvPr userDrawn="1"/>
          </p:nvSpPr>
          <p:spPr bwMode="auto">
            <a:xfrm>
              <a:off x="1090" y="3110"/>
              <a:ext cx="40" cy="53"/>
            </a:xfrm>
            <a:custGeom>
              <a:avLst/>
              <a:gdLst>
                <a:gd name="T0" fmla="*/ 41 w 81"/>
                <a:gd name="T1" fmla="*/ 103 h 103"/>
                <a:gd name="T2" fmla="*/ 0 w 81"/>
                <a:gd name="T3" fmla="*/ 66 h 103"/>
                <a:gd name="T4" fmla="*/ 0 w 81"/>
                <a:gd name="T5" fmla="*/ 3 h 103"/>
                <a:gd name="T6" fmla="*/ 3 w 81"/>
                <a:gd name="T7" fmla="*/ 0 h 103"/>
                <a:gd name="T8" fmla="*/ 12 w 81"/>
                <a:gd name="T9" fmla="*/ 0 h 103"/>
                <a:gd name="T10" fmla="*/ 15 w 81"/>
                <a:gd name="T11" fmla="*/ 3 h 103"/>
                <a:gd name="T12" fmla="*/ 15 w 81"/>
                <a:gd name="T13" fmla="*/ 66 h 103"/>
                <a:gd name="T14" fmla="*/ 41 w 81"/>
                <a:gd name="T15" fmla="*/ 90 h 103"/>
                <a:gd name="T16" fmla="*/ 67 w 81"/>
                <a:gd name="T17" fmla="*/ 66 h 103"/>
                <a:gd name="T18" fmla="*/ 67 w 81"/>
                <a:gd name="T19" fmla="*/ 3 h 103"/>
                <a:gd name="T20" fmla="*/ 69 w 81"/>
                <a:gd name="T21" fmla="*/ 0 h 103"/>
                <a:gd name="T22" fmla="*/ 78 w 81"/>
                <a:gd name="T23" fmla="*/ 0 h 103"/>
                <a:gd name="T24" fmla="*/ 81 w 81"/>
                <a:gd name="T25" fmla="*/ 3 h 103"/>
                <a:gd name="T26" fmla="*/ 81 w 81"/>
                <a:gd name="T27" fmla="*/ 66 h 103"/>
                <a:gd name="T28" fmla="*/ 41 w 81"/>
                <a:gd name="T29"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103">
                  <a:moveTo>
                    <a:pt x="41" y="103"/>
                  </a:moveTo>
                  <a:cubicBezTo>
                    <a:pt x="18" y="103"/>
                    <a:pt x="0" y="91"/>
                    <a:pt x="0" y="66"/>
                  </a:cubicBezTo>
                  <a:cubicBezTo>
                    <a:pt x="0" y="3"/>
                    <a:pt x="0" y="3"/>
                    <a:pt x="0" y="3"/>
                  </a:cubicBezTo>
                  <a:cubicBezTo>
                    <a:pt x="0" y="2"/>
                    <a:pt x="2" y="0"/>
                    <a:pt x="3" y="0"/>
                  </a:cubicBezTo>
                  <a:cubicBezTo>
                    <a:pt x="12" y="0"/>
                    <a:pt x="12" y="0"/>
                    <a:pt x="12" y="0"/>
                  </a:cubicBezTo>
                  <a:cubicBezTo>
                    <a:pt x="14" y="0"/>
                    <a:pt x="15" y="2"/>
                    <a:pt x="15" y="3"/>
                  </a:cubicBezTo>
                  <a:cubicBezTo>
                    <a:pt x="15" y="66"/>
                    <a:pt x="15" y="66"/>
                    <a:pt x="15" y="66"/>
                  </a:cubicBezTo>
                  <a:cubicBezTo>
                    <a:pt x="15" y="81"/>
                    <a:pt x="25" y="90"/>
                    <a:pt x="41" y="90"/>
                  </a:cubicBezTo>
                  <a:cubicBezTo>
                    <a:pt x="56" y="90"/>
                    <a:pt x="67" y="81"/>
                    <a:pt x="67" y="66"/>
                  </a:cubicBezTo>
                  <a:cubicBezTo>
                    <a:pt x="67" y="3"/>
                    <a:pt x="67" y="3"/>
                    <a:pt x="67" y="3"/>
                  </a:cubicBezTo>
                  <a:cubicBezTo>
                    <a:pt x="67" y="2"/>
                    <a:pt x="68" y="0"/>
                    <a:pt x="69" y="0"/>
                  </a:cubicBezTo>
                  <a:cubicBezTo>
                    <a:pt x="78" y="0"/>
                    <a:pt x="78" y="0"/>
                    <a:pt x="78" y="0"/>
                  </a:cubicBezTo>
                  <a:cubicBezTo>
                    <a:pt x="80" y="0"/>
                    <a:pt x="81" y="2"/>
                    <a:pt x="81" y="3"/>
                  </a:cubicBezTo>
                  <a:cubicBezTo>
                    <a:pt x="81" y="66"/>
                    <a:pt x="81" y="66"/>
                    <a:pt x="81" y="66"/>
                  </a:cubicBezTo>
                  <a:cubicBezTo>
                    <a:pt x="81" y="91"/>
                    <a:pt x="63" y="103"/>
                    <a:pt x="41" y="10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82">
              <a:extLst>
                <a:ext uri="{FF2B5EF4-FFF2-40B4-BE49-F238E27FC236}">
                  <a16:creationId xmlns:a16="http://schemas.microsoft.com/office/drawing/2014/main" id="{E79F9220-3E78-4198-8617-5DC6309D93B6}"/>
                </a:ext>
              </a:extLst>
            </p:cNvPr>
            <p:cNvSpPr>
              <a:spLocks/>
            </p:cNvSpPr>
            <p:nvPr userDrawn="1"/>
          </p:nvSpPr>
          <p:spPr bwMode="auto">
            <a:xfrm>
              <a:off x="1139" y="3126"/>
              <a:ext cx="34" cy="36"/>
            </a:xfrm>
            <a:custGeom>
              <a:avLst/>
              <a:gdLst>
                <a:gd name="T0" fmla="*/ 54 w 67"/>
                <a:gd name="T1" fmla="*/ 33 h 70"/>
                <a:gd name="T2" fmla="*/ 34 w 67"/>
                <a:gd name="T3" fmla="*/ 13 h 70"/>
                <a:gd name="T4" fmla="*/ 14 w 67"/>
                <a:gd name="T5" fmla="*/ 33 h 70"/>
                <a:gd name="T6" fmla="*/ 14 w 67"/>
                <a:gd name="T7" fmla="*/ 68 h 70"/>
                <a:gd name="T8" fmla="*/ 12 w 67"/>
                <a:gd name="T9" fmla="*/ 70 h 70"/>
                <a:gd name="T10" fmla="*/ 3 w 67"/>
                <a:gd name="T11" fmla="*/ 70 h 70"/>
                <a:gd name="T12" fmla="*/ 0 w 67"/>
                <a:gd name="T13" fmla="*/ 67 h 70"/>
                <a:gd name="T14" fmla="*/ 0 w 67"/>
                <a:gd name="T15" fmla="*/ 5 h 70"/>
                <a:gd name="T16" fmla="*/ 3 w 67"/>
                <a:gd name="T17" fmla="*/ 2 h 70"/>
                <a:gd name="T18" fmla="*/ 12 w 67"/>
                <a:gd name="T19" fmla="*/ 2 h 70"/>
                <a:gd name="T20" fmla="*/ 14 w 67"/>
                <a:gd name="T21" fmla="*/ 5 h 70"/>
                <a:gd name="T22" fmla="*/ 14 w 67"/>
                <a:gd name="T23" fmla="*/ 12 h 70"/>
                <a:gd name="T24" fmla="*/ 38 w 67"/>
                <a:gd name="T25" fmla="*/ 0 h 70"/>
                <a:gd name="T26" fmla="*/ 67 w 67"/>
                <a:gd name="T27" fmla="*/ 30 h 70"/>
                <a:gd name="T28" fmla="*/ 67 w 67"/>
                <a:gd name="T29" fmla="*/ 68 h 70"/>
                <a:gd name="T30" fmla="*/ 65 w 67"/>
                <a:gd name="T31" fmla="*/ 70 h 70"/>
                <a:gd name="T32" fmla="*/ 56 w 67"/>
                <a:gd name="T33" fmla="*/ 70 h 70"/>
                <a:gd name="T34" fmla="*/ 54 w 67"/>
                <a:gd name="T35" fmla="*/ 68 h 70"/>
                <a:gd name="T36" fmla="*/ 54 w 67"/>
                <a:gd name="T37" fmla="*/ 3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70">
                  <a:moveTo>
                    <a:pt x="54" y="33"/>
                  </a:moveTo>
                  <a:cubicBezTo>
                    <a:pt x="54" y="21"/>
                    <a:pt x="47" y="13"/>
                    <a:pt x="34" y="13"/>
                  </a:cubicBezTo>
                  <a:cubicBezTo>
                    <a:pt x="22" y="13"/>
                    <a:pt x="14" y="21"/>
                    <a:pt x="14" y="33"/>
                  </a:cubicBezTo>
                  <a:cubicBezTo>
                    <a:pt x="14" y="68"/>
                    <a:pt x="14" y="68"/>
                    <a:pt x="14" y="68"/>
                  </a:cubicBezTo>
                  <a:cubicBezTo>
                    <a:pt x="14" y="69"/>
                    <a:pt x="13" y="70"/>
                    <a:pt x="12" y="70"/>
                  </a:cubicBezTo>
                  <a:cubicBezTo>
                    <a:pt x="3" y="70"/>
                    <a:pt x="3" y="70"/>
                    <a:pt x="3" y="70"/>
                  </a:cubicBezTo>
                  <a:cubicBezTo>
                    <a:pt x="2" y="70"/>
                    <a:pt x="0" y="69"/>
                    <a:pt x="0" y="67"/>
                  </a:cubicBezTo>
                  <a:cubicBezTo>
                    <a:pt x="0" y="5"/>
                    <a:pt x="0" y="5"/>
                    <a:pt x="0" y="5"/>
                  </a:cubicBezTo>
                  <a:cubicBezTo>
                    <a:pt x="0" y="3"/>
                    <a:pt x="2" y="2"/>
                    <a:pt x="3" y="2"/>
                  </a:cubicBezTo>
                  <a:cubicBezTo>
                    <a:pt x="12" y="2"/>
                    <a:pt x="12" y="2"/>
                    <a:pt x="12" y="2"/>
                  </a:cubicBezTo>
                  <a:cubicBezTo>
                    <a:pt x="13" y="2"/>
                    <a:pt x="14" y="3"/>
                    <a:pt x="14" y="5"/>
                  </a:cubicBezTo>
                  <a:cubicBezTo>
                    <a:pt x="14" y="12"/>
                    <a:pt x="14" y="12"/>
                    <a:pt x="14" y="12"/>
                  </a:cubicBezTo>
                  <a:cubicBezTo>
                    <a:pt x="18" y="5"/>
                    <a:pt x="27" y="0"/>
                    <a:pt x="38" y="0"/>
                  </a:cubicBezTo>
                  <a:cubicBezTo>
                    <a:pt x="56" y="0"/>
                    <a:pt x="67" y="13"/>
                    <a:pt x="67" y="30"/>
                  </a:cubicBezTo>
                  <a:cubicBezTo>
                    <a:pt x="67" y="68"/>
                    <a:pt x="67" y="68"/>
                    <a:pt x="67" y="68"/>
                  </a:cubicBezTo>
                  <a:cubicBezTo>
                    <a:pt x="67" y="69"/>
                    <a:pt x="66" y="70"/>
                    <a:pt x="65" y="70"/>
                  </a:cubicBezTo>
                  <a:cubicBezTo>
                    <a:pt x="56" y="70"/>
                    <a:pt x="56" y="70"/>
                    <a:pt x="56" y="70"/>
                  </a:cubicBezTo>
                  <a:cubicBezTo>
                    <a:pt x="55" y="70"/>
                    <a:pt x="54" y="69"/>
                    <a:pt x="54" y="68"/>
                  </a:cubicBezTo>
                  <a:lnTo>
                    <a:pt x="54" y="3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83">
              <a:extLst>
                <a:ext uri="{FF2B5EF4-FFF2-40B4-BE49-F238E27FC236}">
                  <a16:creationId xmlns:a16="http://schemas.microsoft.com/office/drawing/2014/main" id="{29CFBCDB-7A7B-492C-9113-C3F44532D300}"/>
                </a:ext>
              </a:extLst>
            </p:cNvPr>
            <p:cNvSpPr>
              <a:spLocks noEditPoints="1"/>
            </p:cNvSpPr>
            <p:nvPr userDrawn="1"/>
          </p:nvSpPr>
          <p:spPr bwMode="auto">
            <a:xfrm>
              <a:off x="1180" y="3111"/>
              <a:ext cx="9" cy="51"/>
            </a:xfrm>
            <a:custGeom>
              <a:avLst/>
              <a:gdLst>
                <a:gd name="T0" fmla="*/ 0 w 19"/>
                <a:gd name="T1" fmla="*/ 10 h 100"/>
                <a:gd name="T2" fmla="*/ 9 w 19"/>
                <a:gd name="T3" fmla="*/ 0 h 100"/>
                <a:gd name="T4" fmla="*/ 19 w 19"/>
                <a:gd name="T5" fmla="*/ 10 h 100"/>
                <a:gd name="T6" fmla="*/ 9 w 19"/>
                <a:gd name="T7" fmla="*/ 20 h 100"/>
                <a:gd name="T8" fmla="*/ 0 w 19"/>
                <a:gd name="T9" fmla="*/ 10 h 100"/>
                <a:gd name="T10" fmla="*/ 5 w 19"/>
                <a:gd name="T11" fmla="*/ 100 h 100"/>
                <a:gd name="T12" fmla="*/ 2 w 19"/>
                <a:gd name="T13" fmla="*/ 97 h 100"/>
                <a:gd name="T14" fmla="*/ 2 w 19"/>
                <a:gd name="T15" fmla="*/ 35 h 100"/>
                <a:gd name="T16" fmla="*/ 5 w 19"/>
                <a:gd name="T17" fmla="*/ 32 h 100"/>
                <a:gd name="T18" fmla="*/ 14 w 19"/>
                <a:gd name="T19" fmla="*/ 32 h 100"/>
                <a:gd name="T20" fmla="*/ 16 w 19"/>
                <a:gd name="T21" fmla="*/ 35 h 100"/>
                <a:gd name="T22" fmla="*/ 16 w 19"/>
                <a:gd name="T23" fmla="*/ 97 h 100"/>
                <a:gd name="T24" fmla="*/ 14 w 19"/>
                <a:gd name="T25" fmla="*/ 100 h 100"/>
                <a:gd name="T26" fmla="*/ 5 w 19"/>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00">
                  <a:moveTo>
                    <a:pt x="0" y="10"/>
                  </a:moveTo>
                  <a:cubicBezTo>
                    <a:pt x="0" y="5"/>
                    <a:pt x="4" y="0"/>
                    <a:pt x="9" y="0"/>
                  </a:cubicBezTo>
                  <a:cubicBezTo>
                    <a:pt x="15" y="0"/>
                    <a:pt x="19" y="5"/>
                    <a:pt x="19" y="10"/>
                  </a:cubicBezTo>
                  <a:cubicBezTo>
                    <a:pt x="19" y="15"/>
                    <a:pt x="15" y="20"/>
                    <a:pt x="9" y="20"/>
                  </a:cubicBezTo>
                  <a:cubicBezTo>
                    <a:pt x="4" y="20"/>
                    <a:pt x="0" y="15"/>
                    <a:pt x="0" y="10"/>
                  </a:cubicBezTo>
                  <a:close/>
                  <a:moveTo>
                    <a:pt x="5" y="100"/>
                  </a:moveTo>
                  <a:cubicBezTo>
                    <a:pt x="3" y="100"/>
                    <a:pt x="2" y="99"/>
                    <a:pt x="2" y="97"/>
                  </a:cubicBezTo>
                  <a:cubicBezTo>
                    <a:pt x="2" y="35"/>
                    <a:pt x="2" y="35"/>
                    <a:pt x="2" y="35"/>
                  </a:cubicBezTo>
                  <a:cubicBezTo>
                    <a:pt x="2" y="33"/>
                    <a:pt x="3" y="32"/>
                    <a:pt x="5" y="32"/>
                  </a:cubicBezTo>
                  <a:cubicBezTo>
                    <a:pt x="14" y="32"/>
                    <a:pt x="14" y="32"/>
                    <a:pt x="14" y="32"/>
                  </a:cubicBezTo>
                  <a:cubicBezTo>
                    <a:pt x="15" y="32"/>
                    <a:pt x="16" y="33"/>
                    <a:pt x="16" y="35"/>
                  </a:cubicBezTo>
                  <a:cubicBezTo>
                    <a:pt x="16" y="97"/>
                    <a:pt x="16" y="97"/>
                    <a:pt x="16" y="97"/>
                  </a:cubicBezTo>
                  <a:cubicBezTo>
                    <a:pt x="16" y="99"/>
                    <a:pt x="15" y="100"/>
                    <a:pt x="14" y="100"/>
                  </a:cubicBezTo>
                  <a:lnTo>
                    <a:pt x="5" y="10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84">
              <a:extLst>
                <a:ext uri="{FF2B5EF4-FFF2-40B4-BE49-F238E27FC236}">
                  <a16:creationId xmlns:a16="http://schemas.microsoft.com/office/drawing/2014/main" id="{9F10499B-B774-4E61-A1DA-242E716D6D23}"/>
                </a:ext>
              </a:extLst>
            </p:cNvPr>
            <p:cNvSpPr>
              <a:spLocks/>
            </p:cNvSpPr>
            <p:nvPr userDrawn="1"/>
          </p:nvSpPr>
          <p:spPr bwMode="auto">
            <a:xfrm>
              <a:off x="1193" y="3127"/>
              <a:ext cx="34" cy="35"/>
            </a:xfrm>
            <a:custGeom>
              <a:avLst/>
              <a:gdLst>
                <a:gd name="T0" fmla="*/ 28 w 68"/>
                <a:gd name="T1" fmla="*/ 68 h 68"/>
                <a:gd name="T2" fmla="*/ 24 w 68"/>
                <a:gd name="T3" fmla="*/ 65 h 68"/>
                <a:gd name="T4" fmla="*/ 1 w 68"/>
                <a:gd name="T5" fmla="*/ 4 h 68"/>
                <a:gd name="T6" fmla="*/ 3 w 68"/>
                <a:gd name="T7" fmla="*/ 0 h 68"/>
                <a:gd name="T8" fmla="*/ 13 w 68"/>
                <a:gd name="T9" fmla="*/ 0 h 68"/>
                <a:gd name="T10" fmla="*/ 16 w 68"/>
                <a:gd name="T11" fmla="*/ 3 h 68"/>
                <a:gd name="T12" fmla="*/ 34 w 68"/>
                <a:gd name="T13" fmla="*/ 54 h 68"/>
                <a:gd name="T14" fmla="*/ 52 w 68"/>
                <a:gd name="T15" fmla="*/ 3 h 68"/>
                <a:gd name="T16" fmla="*/ 55 w 68"/>
                <a:gd name="T17" fmla="*/ 0 h 68"/>
                <a:gd name="T18" fmla="*/ 65 w 68"/>
                <a:gd name="T19" fmla="*/ 0 h 68"/>
                <a:gd name="T20" fmla="*/ 67 w 68"/>
                <a:gd name="T21" fmla="*/ 4 h 68"/>
                <a:gd name="T22" fmla="*/ 44 w 68"/>
                <a:gd name="T23" fmla="*/ 65 h 68"/>
                <a:gd name="T24" fmla="*/ 40 w 68"/>
                <a:gd name="T25" fmla="*/ 68 h 68"/>
                <a:gd name="T26" fmla="*/ 28 w 68"/>
                <a:gd name="T2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68">
                  <a:moveTo>
                    <a:pt x="28" y="68"/>
                  </a:moveTo>
                  <a:cubicBezTo>
                    <a:pt x="26" y="68"/>
                    <a:pt x="25" y="67"/>
                    <a:pt x="24" y="65"/>
                  </a:cubicBezTo>
                  <a:cubicBezTo>
                    <a:pt x="1" y="4"/>
                    <a:pt x="1" y="4"/>
                    <a:pt x="1" y="4"/>
                  </a:cubicBezTo>
                  <a:cubicBezTo>
                    <a:pt x="0" y="2"/>
                    <a:pt x="1" y="0"/>
                    <a:pt x="3" y="0"/>
                  </a:cubicBezTo>
                  <a:cubicBezTo>
                    <a:pt x="13" y="0"/>
                    <a:pt x="13" y="0"/>
                    <a:pt x="13" y="0"/>
                  </a:cubicBezTo>
                  <a:cubicBezTo>
                    <a:pt x="15" y="0"/>
                    <a:pt x="16" y="1"/>
                    <a:pt x="16" y="3"/>
                  </a:cubicBezTo>
                  <a:cubicBezTo>
                    <a:pt x="34" y="54"/>
                    <a:pt x="34" y="54"/>
                    <a:pt x="34" y="54"/>
                  </a:cubicBezTo>
                  <a:cubicBezTo>
                    <a:pt x="52" y="3"/>
                    <a:pt x="52" y="3"/>
                    <a:pt x="52" y="3"/>
                  </a:cubicBezTo>
                  <a:cubicBezTo>
                    <a:pt x="53" y="1"/>
                    <a:pt x="53" y="0"/>
                    <a:pt x="55" y="0"/>
                  </a:cubicBezTo>
                  <a:cubicBezTo>
                    <a:pt x="65" y="0"/>
                    <a:pt x="65" y="0"/>
                    <a:pt x="65" y="0"/>
                  </a:cubicBezTo>
                  <a:cubicBezTo>
                    <a:pt x="67" y="0"/>
                    <a:pt x="68" y="2"/>
                    <a:pt x="67" y="4"/>
                  </a:cubicBezTo>
                  <a:cubicBezTo>
                    <a:pt x="44" y="65"/>
                    <a:pt x="44" y="65"/>
                    <a:pt x="44" y="65"/>
                  </a:cubicBezTo>
                  <a:cubicBezTo>
                    <a:pt x="43" y="67"/>
                    <a:pt x="42" y="68"/>
                    <a:pt x="40" y="68"/>
                  </a:cubicBezTo>
                  <a:lnTo>
                    <a:pt x="28" y="6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85">
              <a:extLst>
                <a:ext uri="{FF2B5EF4-FFF2-40B4-BE49-F238E27FC236}">
                  <a16:creationId xmlns:a16="http://schemas.microsoft.com/office/drawing/2014/main" id="{AC6DD5B0-F8DE-416E-BD47-FED998E8A0A5}"/>
                </a:ext>
              </a:extLst>
            </p:cNvPr>
            <p:cNvSpPr>
              <a:spLocks noEditPoints="1"/>
            </p:cNvSpPr>
            <p:nvPr userDrawn="1"/>
          </p:nvSpPr>
          <p:spPr bwMode="auto">
            <a:xfrm>
              <a:off x="1229" y="3126"/>
              <a:ext cx="34" cy="37"/>
            </a:xfrm>
            <a:custGeom>
              <a:avLst/>
              <a:gdLst>
                <a:gd name="T0" fmla="*/ 69 w 69"/>
                <a:gd name="T1" fmla="*/ 34 h 72"/>
                <a:gd name="T2" fmla="*/ 69 w 69"/>
                <a:gd name="T3" fmla="*/ 37 h 72"/>
                <a:gd name="T4" fmla="*/ 66 w 69"/>
                <a:gd name="T5" fmla="*/ 40 h 72"/>
                <a:gd name="T6" fmla="*/ 14 w 69"/>
                <a:gd name="T7" fmla="*/ 40 h 72"/>
                <a:gd name="T8" fmla="*/ 36 w 69"/>
                <a:gd name="T9" fmla="*/ 60 h 72"/>
                <a:gd name="T10" fmla="*/ 54 w 69"/>
                <a:gd name="T11" fmla="*/ 51 h 72"/>
                <a:gd name="T12" fmla="*/ 58 w 69"/>
                <a:gd name="T13" fmla="*/ 51 h 72"/>
                <a:gd name="T14" fmla="*/ 64 w 69"/>
                <a:gd name="T15" fmla="*/ 55 h 72"/>
                <a:gd name="T16" fmla="*/ 65 w 69"/>
                <a:gd name="T17" fmla="*/ 59 h 72"/>
                <a:gd name="T18" fmla="*/ 35 w 69"/>
                <a:gd name="T19" fmla="*/ 72 h 72"/>
                <a:gd name="T20" fmla="*/ 0 w 69"/>
                <a:gd name="T21" fmla="*/ 36 h 72"/>
                <a:gd name="T22" fmla="*/ 35 w 69"/>
                <a:gd name="T23" fmla="*/ 0 h 72"/>
                <a:gd name="T24" fmla="*/ 69 w 69"/>
                <a:gd name="T25" fmla="*/ 34 h 72"/>
                <a:gd name="T26" fmla="*/ 35 w 69"/>
                <a:gd name="T27" fmla="*/ 12 h 72"/>
                <a:gd name="T28" fmla="*/ 14 w 69"/>
                <a:gd name="T29" fmla="*/ 30 h 72"/>
                <a:gd name="T30" fmla="*/ 56 w 69"/>
                <a:gd name="T31" fmla="*/ 30 h 72"/>
                <a:gd name="T32" fmla="*/ 35 w 69"/>
                <a:gd name="T33"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72">
                  <a:moveTo>
                    <a:pt x="69" y="34"/>
                  </a:moveTo>
                  <a:cubicBezTo>
                    <a:pt x="69" y="37"/>
                    <a:pt x="69" y="37"/>
                    <a:pt x="69" y="37"/>
                  </a:cubicBezTo>
                  <a:cubicBezTo>
                    <a:pt x="69" y="38"/>
                    <a:pt x="68" y="40"/>
                    <a:pt x="66" y="40"/>
                  </a:cubicBezTo>
                  <a:cubicBezTo>
                    <a:pt x="14" y="40"/>
                    <a:pt x="14" y="40"/>
                    <a:pt x="14" y="40"/>
                  </a:cubicBezTo>
                  <a:cubicBezTo>
                    <a:pt x="15" y="52"/>
                    <a:pt x="24" y="60"/>
                    <a:pt x="36" y="60"/>
                  </a:cubicBezTo>
                  <a:cubicBezTo>
                    <a:pt x="44" y="60"/>
                    <a:pt x="50" y="56"/>
                    <a:pt x="54" y="51"/>
                  </a:cubicBezTo>
                  <a:cubicBezTo>
                    <a:pt x="55" y="50"/>
                    <a:pt x="56" y="50"/>
                    <a:pt x="58" y="51"/>
                  </a:cubicBezTo>
                  <a:cubicBezTo>
                    <a:pt x="64" y="55"/>
                    <a:pt x="64" y="55"/>
                    <a:pt x="64" y="55"/>
                  </a:cubicBezTo>
                  <a:cubicBezTo>
                    <a:pt x="65" y="56"/>
                    <a:pt x="65" y="58"/>
                    <a:pt x="65" y="59"/>
                  </a:cubicBezTo>
                  <a:cubicBezTo>
                    <a:pt x="59" y="66"/>
                    <a:pt x="49" y="72"/>
                    <a:pt x="35" y="72"/>
                  </a:cubicBezTo>
                  <a:cubicBezTo>
                    <a:pt x="14" y="72"/>
                    <a:pt x="0" y="57"/>
                    <a:pt x="0" y="36"/>
                  </a:cubicBezTo>
                  <a:cubicBezTo>
                    <a:pt x="0" y="16"/>
                    <a:pt x="14" y="0"/>
                    <a:pt x="35" y="0"/>
                  </a:cubicBezTo>
                  <a:cubicBezTo>
                    <a:pt x="55" y="0"/>
                    <a:pt x="69" y="15"/>
                    <a:pt x="69" y="34"/>
                  </a:cubicBezTo>
                  <a:close/>
                  <a:moveTo>
                    <a:pt x="35" y="12"/>
                  </a:moveTo>
                  <a:cubicBezTo>
                    <a:pt x="24" y="12"/>
                    <a:pt x="16" y="19"/>
                    <a:pt x="14" y="30"/>
                  </a:cubicBezTo>
                  <a:cubicBezTo>
                    <a:pt x="56" y="30"/>
                    <a:pt x="56" y="30"/>
                    <a:pt x="56" y="30"/>
                  </a:cubicBezTo>
                  <a:cubicBezTo>
                    <a:pt x="54" y="19"/>
                    <a:pt x="45" y="12"/>
                    <a:pt x="35" y="1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6">
              <a:extLst>
                <a:ext uri="{FF2B5EF4-FFF2-40B4-BE49-F238E27FC236}">
                  <a16:creationId xmlns:a16="http://schemas.microsoft.com/office/drawing/2014/main" id="{2C5C9DCE-BE4D-4741-8142-C24DCBC63FE3}"/>
                </a:ext>
              </a:extLst>
            </p:cNvPr>
            <p:cNvSpPr>
              <a:spLocks/>
            </p:cNvSpPr>
            <p:nvPr userDrawn="1"/>
          </p:nvSpPr>
          <p:spPr bwMode="auto">
            <a:xfrm>
              <a:off x="1269" y="3127"/>
              <a:ext cx="18" cy="35"/>
            </a:xfrm>
            <a:custGeom>
              <a:avLst/>
              <a:gdLst>
                <a:gd name="T0" fmla="*/ 33 w 36"/>
                <a:gd name="T1" fmla="*/ 0 h 68"/>
                <a:gd name="T2" fmla="*/ 36 w 36"/>
                <a:gd name="T3" fmla="*/ 3 h 68"/>
                <a:gd name="T4" fmla="*/ 36 w 36"/>
                <a:gd name="T5" fmla="*/ 11 h 68"/>
                <a:gd name="T6" fmla="*/ 33 w 36"/>
                <a:gd name="T7" fmla="*/ 14 h 68"/>
                <a:gd name="T8" fmla="*/ 30 w 36"/>
                <a:gd name="T9" fmla="*/ 14 h 68"/>
                <a:gd name="T10" fmla="*/ 14 w 36"/>
                <a:gd name="T11" fmla="*/ 34 h 68"/>
                <a:gd name="T12" fmla="*/ 14 w 36"/>
                <a:gd name="T13" fmla="*/ 66 h 68"/>
                <a:gd name="T14" fmla="*/ 11 w 36"/>
                <a:gd name="T15" fmla="*/ 68 h 68"/>
                <a:gd name="T16" fmla="*/ 2 w 36"/>
                <a:gd name="T17" fmla="*/ 68 h 68"/>
                <a:gd name="T18" fmla="*/ 0 w 36"/>
                <a:gd name="T19" fmla="*/ 65 h 68"/>
                <a:gd name="T20" fmla="*/ 0 w 36"/>
                <a:gd name="T21" fmla="*/ 3 h 68"/>
                <a:gd name="T22" fmla="*/ 2 w 36"/>
                <a:gd name="T23" fmla="*/ 0 h 68"/>
                <a:gd name="T24" fmla="*/ 10 w 36"/>
                <a:gd name="T25" fmla="*/ 0 h 68"/>
                <a:gd name="T26" fmla="*/ 13 w 36"/>
                <a:gd name="T27" fmla="*/ 3 h 68"/>
                <a:gd name="T28" fmla="*/ 13 w 36"/>
                <a:gd name="T29" fmla="*/ 11 h 68"/>
                <a:gd name="T30" fmla="*/ 31 w 36"/>
                <a:gd name="T31" fmla="*/ 0 h 68"/>
                <a:gd name="T32" fmla="*/ 33 w 36"/>
                <a:gd name="T3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68">
                  <a:moveTo>
                    <a:pt x="33" y="0"/>
                  </a:moveTo>
                  <a:cubicBezTo>
                    <a:pt x="34" y="0"/>
                    <a:pt x="36" y="0"/>
                    <a:pt x="36" y="3"/>
                  </a:cubicBezTo>
                  <a:cubicBezTo>
                    <a:pt x="36" y="11"/>
                    <a:pt x="36" y="11"/>
                    <a:pt x="36" y="11"/>
                  </a:cubicBezTo>
                  <a:cubicBezTo>
                    <a:pt x="36" y="13"/>
                    <a:pt x="34" y="14"/>
                    <a:pt x="33" y="14"/>
                  </a:cubicBezTo>
                  <a:cubicBezTo>
                    <a:pt x="30" y="14"/>
                    <a:pt x="30" y="14"/>
                    <a:pt x="30" y="14"/>
                  </a:cubicBezTo>
                  <a:cubicBezTo>
                    <a:pt x="20" y="14"/>
                    <a:pt x="14" y="19"/>
                    <a:pt x="14" y="34"/>
                  </a:cubicBezTo>
                  <a:cubicBezTo>
                    <a:pt x="14" y="66"/>
                    <a:pt x="14" y="66"/>
                    <a:pt x="14" y="66"/>
                  </a:cubicBezTo>
                  <a:cubicBezTo>
                    <a:pt x="14" y="67"/>
                    <a:pt x="12" y="68"/>
                    <a:pt x="11" y="68"/>
                  </a:cubicBezTo>
                  <a:cubicBezTo>
                    <a:pt x="2" y="68"/>
                    <a:pt x="2" y="68"/>
                    <a:pt x="2" y="68"/>
                  </a:cubicBezTo>
                  <a:cubicBezTo>
                    <a:pt x="1" y="68"/>
                    <a:pt x="0" y="67"/>
                    <a:pt x="0" y="65"/>
                  </a:cubicBezTo>
                  <a:cubicBezTo>
                    <a:pt x="0" y="3"/>
                    <a:pt x="0" y="3"/>
                    <a:pt x="0" y="3"/>
                  </a:cubicBezTo>
                  <a:cubicBezTo>
                    <a:pt x="0" y="1"/>
                    <a:pt x="1" y="0"/>
                    <a:pt x="2" y="0"/>
                  </a:cubicBezTo>
                  <a:cubicBezTo>
                    <a:pt x="10" y="0"/>
                    <a:pt x="10" y="0"/>
                    <a:pt x="10" y="0"/>
                  </a:cubicBezTo>
                  <a:cubicBezTo>
                    <a:pt x="12" y="0"/>
                    <a:pt x="13" y="1"/>
                    <a:pt x="13" y="3"/>
                  </a:cubicBezTo>
                  <a:cubicBezTo>
                    <a:pt x="13" y="11"/>
                    <a:pt x="13" y="11"/>
                    <a:pt x="13" y="11"/>
                  </a:cubicBezTo>
                  <a:cubicBezTo>
                    <a:pt x="16" y="5"/>
                    <a:pt x="22" y="0"/>
                    <a:pt x="31" y="0"/>
                  </a:cubicBezTo>
                  <a:lnTo>
                    <a:pt x="3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87">
              <a:extLst>
                <a:ext uri="{FF2B5EF4-FFF2-40B4-BE49-F238E27FC236}">
                  <a16:creationId xmlns:a16="http://schemas.microsoft.com/office/drawing/2014/main" id="{0FFE17FF-2568-4E01-9DAE-48BB0248DC39}"/>
                </a:ext>
              </a:extLst>
            </p:cNvPr>
            <p:cNvSpPr>
              <a:spLocks/>
            </p:cNvSpPr>
            <p:nvPr userDrawn="1"/>
          </p:nvSpPr>
          <p:spPr bwMode="auto">
            <a:xfrm>
              <a:off x="1289" y="3126"/>
              <a:ext cx="29" cy="37"/>
            </a:xfrm>
            <a:custGeom>
              <a:avLst/>
              <a:gdLst>
                <a:gd name="T0" fmla="*/ 56 w 59"/>
                <a:gd name="T1" fmla="*/ 9 h 72"/>
                <a:gd name="T2" fmla="*/ 56 w 59"/>
                <a:gd name="T3" fmla="*/ 13 h 72"/>
                <a:gd name="T4" fmla="*/ 52 w 59"/>
                <a:gd name="T5" fmla="*/ 17 h 72"/>
                <a:gd name="T6" fmla="*/ 47 w 59"/>
                <a:gd name="T7" fmla="*/ 17 h 72"/>
                <a:gd name="T8" fmla="*/ 29 w 59"/>
                <a:gd name="T9" fmla="*/ 11 h 72"/>
                <a:gd name="T10" fmla="*/ 16 w 59"/>
                <a:gd name="T11" fmla="*/ 20 h 72"/>
                <a:gd name="T12" fmla="*/ 27 w 59"/>
                <a:gd name="T13" fmla="*/ 28 h 72"/>
                <a:gd name="T14" fmla="*/ 38 w 59"/>
                <a:gd name="T15" fmla="*/ 30 h 72"/>
                <a:gd name="T16" fmla="*/ 59 w 59"/>
                <a:gd name="T17" fmla="*/ 50 h 72"/>
                <a:gd name="T18" fmla="*/ 30 w 59"/>
                <a:gd name="T19" fmla="*/ 72 h 72"/>
                <a:gd name="T20" fmla="*/ 4 w 59"/>
                <a:gd name="T21" fmla="*/ 63 h 72"/>
                <a:gd name="T22" fmla="*/ 2 w 59"/>
                <a:gd name="T23" fmla="*/ 56 h 72"/>
                <a:gd name="T24" fmla="*/ 6 w 59"/>
                <a:gd name="T25" fmla="*/ 53 h 72"/>
                <a:gd name="T26" fmla="*/ 11 w 59"/>
                <a:gd name="T27" fmla="*/ 53 h 72"/>
                <a:gd name="T28" fmla="*/ 31 w 59"/>
                <a:gd name="T29" fmla="*/ 61 h 72"/>
                <a:gd name="T30" fmla="*/ 45 w 59"/>
                <a:gd name="T31" fmla="*/ 52 h 72"/>
                <a:gd name="T32" fmla="*/ 32 w 59"/>
                <a:gd name="T33" fmla="*/ 42 h 72"/>
                <a:gd name="T34" fmla="*/ 21 w 59"/>
                <a:gd name="T35" fmla="*/ 40 h 72"/>
                <a:gd name="T36" fmla="*/ 2 w 59"/>
                <a:gd name="T37" fmla="*/ 21 h 72"/>
                <a:gd name="T38" fmla="*/ 30 w 59"/>
                <a:gd name="T39" fmla="*/ 0 h 72"/>
                <a:gd name="T40" fmla="*/ 56 w 59"/>
                <a:gd name="T41" fmla="*/ 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72">
                  <a:moveTo>
                    <a:pt x="56" y="9"/>
                  </a:moveTo>
                  <a:cubicBezTo>
                    <a:pt x="57" y="10"/>
                    <a:pt x="57" y="12"/>
                    <a:pt x="56" y="13"/>
                  </a:cubicBezTo>
                  <a:cubicBezTo>
                    <a:pt x="52" y="17"/>
                    <a:pt x="52" y="17"/>
                    <a:pt x="52" y="17"/>
                  </a:cubicBezTo>
                  <a:cubicBezTo>
                    <a:pt x="51" y="19"/>
                    <a:pt x="49" y="19"/>
                    <a:pt x="47" y="17"/>
                  </a:cubicBezTo>
                  <a:cubicBezTo>
                    <a:pt x="42" y="14"/>
                    <a:pt x="36" y="11"/>
                    <a:pt x="29" y="11"/>
                  </a:cubicBezTo>
                  <a:cubicBezTo>
                    <a:pt x="21" y="11"/>
                    <a:pt x="16" y="15"/>
                    <a:pt x="16" y="20"/>
                  </a:cubicBezTo>
                  <a:cubicBezTo>
                    <a:pt x="16" y="24"/>
                    <a:pt x="19" y="27"/>
                    <a:pt x="27" y="28"/>
                  </a:cubicBezTo>
                  <a:cubicBezTo>
                    <a:pt x="38" y="30"/>
                    <a:pt x="38" y="30"/>
                    <a:pt x="38" y="30"/>
                  </a:cubicBezTo>
                  <a:cubicBezTo>
                    <a:pt x="51" y="33"/>
                    <a:pt x="59" y="39"/>
                    <a:pt x="59" y="50"/>
                  </a:cubicBezTo>
                  <a:cubicBezTo>
                    <a:pt x="59" y="62"/>
                    <a:pt x="49" y="72"/>
                    <a:pt x="30" y="72"/>
                  </a:cubicBezTo>
                  <a:cubicBezTo>
                    <a:pt x="18" y="72"/>
                    <a:pt x="9" y="68"/>
                    <a:pt x="4" y="63"/>
                  </a:cubicBezTo>
                  <a:cubicBezTo>
                    <a:pt x="0" y="60"/>
                    <a:pt x="0" y="58"/>
                    <a:pt x="2" y="56"/>
                  </a:cubicBezTo>
                  <a:cubicBezTo>
                    <a:pt x="6" y="53"/>
                    <a:pt x="6" y="53"/>
                    <a:pt x="6" y="53"/>
                  </a:cubicBezTo>
                  <a:cubicBezTo>
                    <a:pt x="8" y="51"/>
                    <a:pt x="10" y="52"/>
                    <a:pt x="11" y="53"/>
                  </a:cubicBezTo>
                  <a:cubicBezTo>
                    <a:pt x="16" y="58"/>
                    <a:pt x="23" y="61"/>
                    <a:pt x="31" y="61"/>
                  </a:cubicBezTo>
                  <a:cubicBezTo>
                    <a:pt x="40" y="61"/>
                    <a:pt x="45" y="56"/>
                    <a:pt x="45" y="52"/>
                  </a:cubicBezTo>
                  <a:cubicBezTo>
                    <a:pt x="45" y="46"/>
                    <a:pt x="41" y="44"/>
                    <a:pt x="32" y="42"/>
                  </a:cubicBezTo>
                  <a:cubicBezTo>
                    <a:pt x="21" y="40"/>
                    <a:pt x="21" y="40"/>
                    <a:pt x="21" y="40"/>
                  </a:cubicBezTo>
                  <a:cubicBezTo>
                    <a:pt x="9" y="38"/>
                    <a:pt x="2" y="31"/>
                    <a:pt x="2" y="21"/>
                  </a:cubicBezTo>
                  <a:cubicBezTo>
                    <a:pt x="2" y="9"/>
                    <a:pt x="14" y="0"/>
                    <a:pt x="30" y="0"/>
                  </a:cubicBezTo>
                  <a:cubicBezTo>
                    <a:pt x="42" y="0"/>
                    <a:pt x="51" y="4"/>
                    <a:pt x="56" y="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88">
              <a:extLst>
                <a:ext uri="{FF2B5EF4-FFF2-40B4-BE49-F238E27FC236}">
                  <a16:creationId xmlns:a16="http://schemas.microsoft.com/office/drawing/2014/main" id="{2B09DD4F-AAFE-4EC2-BA90-1264EDD7D78B}"/>
                </a:ext>
              </a:extLst>
            </p:cNvPr>
            <p:cNvSpPr>
              <a:spLocks noEditPoints="1"/>
            </p:cNvSpPr>
            <p:nvPr userDrawn="1"/>
          </p:nvSpPr>
          <p:spPr bwMode="auto">
            <a:xfrm>
              <a:off x="1323" y="3111"/>
              <a:ext cx="10" cy="51"/>
            </a:xfrm>
            <a:custGeom>
              <a:avLst/>
              <a:gdLst>
                <a:gd name="T0" fmla="*/ 0 w 20"/>
                <a:gd name="T1" fmla="*/ 10 h 100"/>
                <a:gd name="T2" fmla="*/ 10 w 20"/>
                <a:gd name="T3" fmla="*/ 0 h 100"/>
                <a:gd name="T4" fmla="*/ 20 w 20"/>
                <a:gd name="T5" fmla="*/ 10 h 100"/>
                <a:gd name="T6" fmla="*/ 10 w 20"/>
                <a:gd name="T7" fmla="*/ 20 h 100"/>
                <a:gd name="T8" fmla="*/ 0 w 20"/>
                <a:gd name="T9" fmla="*/ 10 h 100"/>
                <a:gd name="T10" fmla="*/ 6 w 20"/>
                <a:gd name="T11" fmla="*/ 100 h 100"/>
                <a:gd name="T12" fmla="*/ 3 w 20"/>
                <a:gd name="T13" fmla="*/ 97 h 100"/>
                <a:gd name="T14" fmla="*/ 3 w 20"/>
                <a:gd name="T15" fmla="*/ 35 h 100"/>
                <a:gd name="T16" fmla="*/ 6 w 20"/>
                <a:gd name="T17" fmla="*/ 32 h 100"/>
                <a:gd name="T18" fmla="*/ 14 w 20"/>
                <a:gd name="T19" fmla="*/ 32 h 100"/>
                <a:gd name="T20" fmla="*/ 17 w 20"/>
                <a:gd name="T21" fmla="*/ 35 h 100"/>
                <a:gd name="T22" fmla="*/ 17 w 20"/>
                <a:gd name="T23" fmla="*/ 97 h 100"/>
                <a:gd name="T24" fmla="*/ 14 w 20"/>
                <a:gd name="T25" fmla="*/ 100 h 100"/>
                <a:gd name="T26" fmla="*/ 6 w 20"/>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00">
                  <a:moveTo>
                    <a:pt x="0" y="10"/>
                  </a:moveTo>
                  <a:cubicBezTo>
                    <a:pt x="0" y="5"/>
                    <a:pt x="5" y="0"/>
                    <a:pt x="10" y="0"/>
                  </a:cubicBezTo>
                  <a:cubicBezTo>
                    <a:pt x="15" y="0"/>
                    <a:pt x="20" y="5"/>
                    <a:pt x="20" y="10"/>
                  </a:cubicBezTo>
                  <a:cubicBezTo>
                    <a:pt x="20" y="15"/>
                    <a:pt x="15" y="20"/>
                    <a:pt x="10" y="20"/>
                  </a:cubicBezTo>
                  <a:cubicBezTo>
                    <a:pt x="5" y="20"/>
                    <a:pt x="0" y="15"/>
                    <a:pt x="0" y="10"/>
                  </a:cubicBezTo>
                  <a:close/>
                  <a:moveTo>
                    <a:pt x="6" y="100"/>
                  </a:moveTo>
                  <a:cubicBezTo>
                    <a:pt x="4" y="100"/>
                    <a:pt x="3" y="99"/>
                    <a:pt x="3" y="97"/>
                  </a:cubicBezTo>
                  <a:cubicBezTo>
                    <a:pt x="3" y="35"/>
                    <a:pt x="3" y="35"/>
                    <a:pt x="3" y="35"/>
                  </a:cubicBezTo>
                  <a:cubicBezTo>
                    <a:pt x="3" y="33"/>
                    <a:pt x="4" y="32"/>
                    <a:pt x="6" y="32"/>
                  </a:cubicBezTo>
                  <a:cubicBezTo>
                    <a:pt x="14" y="32"/>
                    <a:pt x="14" y="32"/>
                    <a:pt x="14" y="32"/>
                  </a:cubicBezTo>
                  <a:cubicBezTo>
                    <a:pt x="16" y="32"/>
                    <a:pt x="17" y="33"/>
                    <a:pt x="17" y="35"/>
                  </a:cubicBezTo>
                  <a:cubicBezTo>
                    <a:pt x="17" y="97"/>
                    <a:pt x="17" y="97"/>
                    <a:pt x="17" y="97"/>
                  </a:cubicBezTo>
                  <a:cubicBezTo>
                    <a:pt x="17" y="99"/>
                    <a:pt x="16" y="100"/>
                    <a:pt x="14" y="100"/>
                  </a:cubicBezTo>
                  <a:lnTo>
                    <a:pt x="6" y="10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89">
              <a:extLst>
                <a:ext uri="{FF2B5EF4-FFF2-40B4-BE49-F238E27FC236}">
                  <a16:creationId xmlns:a16="http://schemas.microsoft.com/office/drawing/2014/main" id="{8ABBEC2A-12E6-4E45-AF64-655EF2C5820F}"/>
                </a:ext>
              </a:extLst>
            </p:cNvPr>
            <p:cNvSpPr>
              <a:spLocks/>
            </p:cNvSpPr>
            <p:nvPr userDrawn="1"/>
          </p:nvSpPr>
          <p:spPr bwMode="auto">
            <a:xfrm>
              <a:off x="1336" y="3115"/>
              <a:ext cx="26" cy="47"/>
            </a:xfrm>
            <a:custGeom>
              <a:avLst/>
              <a:gdLst>
                <a:gd name="T0" fmla="*/ 12 w 52"/>
                <a:gd name="T1" fmla="*/ 35 h 92"/>
                <a:gd name="T2" fmla="*/ 2 w 52"/>
                <a:gd name="T3" fmla="*/ 35 h 92"/>
                <a:gd name="T4" fmla="*/ 0 w 52"/>
                <a:gd name="T5" fmla="*/ 32 h 92"/>
                <a:gd name="T6" fmla="*/ 0 w 52"/>
                <a:gd name="T7" fmla="*/ 26 h 92"/>
                <a:gd name="T8" fmla="*/ 2 w 52"/>
                <a:gd name="T9" fmla="*/ 23 h 92"/>
                <a:gd name="T10" fmla="*/ 12 w 52"/>
                <a:gd name="T11" fmla="*/ 23 h 92"/>
                <a:gd name="T12" fmla="*/ 12 w 52"/>
                <a:gd name="T13" fmla="*/ 3 h 92"/>
                <a:gd name="T14" fmla="*/ 15 w 52"/>
                <a:gd name="T15" fmla="*/ 0 h 92"/>
                <a:gd name="T16" fmla="*/ 23 w 52"/>
                <a:gd name="T17" fmla="*/ 0 h 92"/>
                <a:gd name="T18" fmla="*/ 26 w 52"/>
                <a:gd name="T19" fmla="*/ 3 h 92"/>
                <a:gd name="T20" fmla="*/ 26 w 52"/>
                <a:gd name="T21" fmla="*/ 23 h 92"/>
                <a:gd name="T22" fmla="*/ 47 w 52"/>
                <a:gd name="T23" fmla="*/ 23 h 92"/>
                <a:gd name="T24" fmla="*/ 49 w 52"/>
                <a:gd name="T25" fmla="*/ 26 h 92"/>
                <a:gd name="T26" fmla="*/ 49 w 52"/>
                <a:gd name="T27" fmla="*/ 32 h 92"/>
                <a:gd name="T28" fmla="*/ 47 w 52"/>
                <a:gd name="T29" fmla="*/ 35 h 92"/>
                <a:gd name="T30" fmla="*/ 26 w 52"/>
                <a:gd name="T31" fmla="*/ 35 h 92"/>
                <a:gd name="T32" fmla="*/ 26 w 52"/>
                <a:gd name="T33" fmla="*/ 69 h 92"/>
                <a:gd name="T34" fmla="*/ 35 w 52"/>
                <a:gd name="T35" fmla="*/ 80 h 92"/>
                <a:gd name="T36" fmla="*/ 43 w 52"/>
                <a:gd name="T37" fmla="*/ 77 h 92"/>
                <a:gd name="T38" fmla="*/ 48 w 52"/>
                <a:gd name="T39" fmla="*/ 78 h 92"/>
                <a:gd name="T40" fmla="*/ 51 w 52"/>
                <a:gd name="T41" fmla="*/ 83 h 92"/>
                <a:gd name="T42" fmla="*/ 50 w 52"/>
                <a:gd name="T43" fmla="*/ 87 h 92"/>
                <a:gd name="T44" fmla="*/ 33 w 52"/>
                <a:gd name="T45" fmla="*/ 92 h 92"/>
                <a:gd name="T46" fmla="*/ 12 w 52"/>
                <a:gd name="T47" fmla="*/ 72 h 92"/>
                <a:gd name="T48" fmla="*/ 12 w 52"/>
                <a:gd name="T49" fmla="*/ 3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92">
                  <a:moveTo>
                    <a:pt x="12" y="35"/>
                  </a:moveTo>
                  <a:cubicBezTo>
                    <a:pt x="2" y="35"/>
                    <a:pt x="2" y="35"/>
                    <a:pt x="2" y="35"/>
                  </a:cubicBezTo>
                  <a:cubicBezTo>
                    <a:pt x="1" y="35"/>
                    <a:pt x="0" y="33"/>
                    <a:pt x="0" y="32"/>
                  </a:cubicBezTo>
                  <a:cubicBezTo>
                    <a:pt x="0" y="26"/>
                    <a:pt x="0" y="26"/>
                    <a:pt x="0" y="26"/>
                  </a:cubicBezTo>
                  <a:cubicBezTo>
                    <a:pt x="0" y="24"/>
                    <a:pt x="1" y="23"/>
                    <a:pt x="2" y="23"/>
                  </a:cubicBezTo>
                  <a:cubicBezTo>
                    <a:pt x="12" y="23"/>
                    <a:pt x="12" y="23"/>
                    <a:pt x="12" y="23"/>
                  </a:cubicBezTo>
                  <a:cubicBezTo>
                    <a:pt x="12" y="3"/>
                    <a:pt x="12" y="3"/>
                    <a:pt x="12" y="3"/>
                  </a:cubicBezTo>
                  <a:cubicBezTo>
                    <a:pt x="12" y="1"/>
                    <a:pt x="13" y="0"/>
                    <a:pt x="15" y="0"/>
                  </a:cubicBezTo>
                  <a:cubicBezTo>
                    <a:pt x="23" y="0"/>
                    <a:pt x="23" y="0"/>
                    <a:pt x="23" y="0"/>
                  </a:cubicBezTo>
                  <a:cubicBezTo>
                    <a:pt x="25" y="0"/>
                    <a:pt x="26" y="1"/>
                    <a:pt x="26" y="3"/>
                  </a:cubicBezTo>
                  <a:cubicBezTo>
                    <a:pt x="26" y="23"/>
                    <a:pt x="26" y="23"/>
                    <a:pt x="26" y="23"/>
                  </a:cubicBezTo>
                  <a:cubicBezTo>
                    <a:pt x="47" y="23"/>
                    <a:pt x="47" y="23"/>
                    <a:pt x="47" y="23"/>
                  </a:cubicBezTo>
                  <a:cubicBezTo>
                    <a:pt x="48" y="23"/>
                    <a:pt x="49" y="24"/>
                    <a:pt x="49" y="26"/>
                  </a:cubicBezTo>
                  <a:cubicBezTo>
                    <a:pt x="49" y="32"/>
                    <a:pt x="49" y="32"/>
                    <a:pt x="49" y="32"/>
                  </a:cubicBezTo>
                  <a:cubicBezTo>
                    <a:pt x="49" y="33"/>
                    <a:pt x="48" y="35"/>
                    <a:pt x="47" y="35"/>
                  </a:cubicBezTo>
                  <a:cubicBezTo>
                    <a:pt x="26" y="35"/>
                    <a:pt x="26" y="35"/>
                    <a:pt x="26" y="35"/>
                  </a:cubicBezTo>
                  <a:cubicBezTo>
                    <a:pt x="26" y="69"/>
                    <a:pt x="26" y="69"/>
                    <a:pt x="26" y="69"/>
                  </a:cubicBezTo>
                  <a:cubicBezTo>
                    <a:pt x="26" y="76"/>
                    <a:pt x="31" y="80"/>
                    <a:pt x="35" y="80"/>
                  </a:cubicBezTo>
                  <a:cubicBezTo>
                    <a:pt x="38" y="80"/>
                    <a:pt x="40" y="79"/>
                    <a:pt x="43" y="77"/>
                  </a:cubicBezTo>
                  <a:cubicBezTo>
                    <a:pt x="45" y="76"/>
                    <a:pt x="46" y="76"/>
                    <a:pt x="48" y="78"/>
                  </a:cubicBezTo>
                  <a:cubicBezTo>
                    <a:pt x="51" y="83"/>
                    <a:pt x="51" y="83"/>
                    <a:pt x="51" y="83"/>
                  </a:cubicBezTo>
                  <a:cubicBezTo>
                    <a:pt x="52" y="84"/>
                    <a:pt x="51" y="86"/>
                    <a:pt x="50" y="87"/>
                  </a:cubicBezTo>
                  <a:cubicBezTo>
                    <a:pt x="46" y="90"/>
                    <a:pt x="40" y="92"/>
                    <a:pt x="33" y="92"/>
                  </a:cubicBezTo>
                  <a:cubicBezTo>
                    <a:pt x="23" y="92"/>
                    <a:pt x="12" y="86"/>
                    <a:pt x="12" y="72"/>
                  </a:cubicBezTo>
                  <a:lnTo>
                    <a:pt x="12" y="3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90">
              <a:extLst>
                <a:ext uri="{FF2B5EF4-FFF2-40B4-BE49-F238E27FC236}">
                  <a16:creationId xmlns:a16="http://schemas.microsoft.com/office/drawing/2014/main" id="{E5D2A627-3915-4E41-B293-A87473BF4E0A}"/>
                </a:ext>
              </a:extLst>
            </p:cNvPr>
            <p:cNvSpPr>
              <a:spLocks/>
            </p:cNvSpPr>
            <p:nvPr userDrawn="1"/>
          </p:nvSpPr>
          <p:spPr bwMode="auto">
            <a:xfrm>
              <a:off x="1362" y="3127"/>
              <a:ext cx="35" cy="51"/>
            </a:xfrm>
            <a:custGeom>
              <a:avLst/>
              <a:gdLst>
                <a:gd name="T0" fmla="*/ 1 w 70"/>
                <a:gd name="T1" fmla="*/ 94 h 100"/>
                <a:gd name="T2" fmla="*/ 1 w 70"/>
                <a:gd name="T3" fmla="*/ 89 h 100"/>
                <a:gd name="T4" fmla="*/ 5 w 70"/>
                <a:gd name="T5" fmla="*/ 85 h 100"/>
                <a:gd name="T6" fmla="*/ 9 w 70"/>
                <a:gd name="T7" fmla="*/ 85 h 100"/>
                <a:gd name="T8" fmla="*/ 18 w 70"/>
                <a:gd name="T9" fmla="*/ 88 h 100"/>
                <a:gd name="T10" fmla="*/ 29 w 70"/>
                <a:gd name="T11" fmla="*/ 80 h 100"/>
                <a:gd name="T12" fmla="*/ 33 w 70"/>
                <a:gd name="T13" fmla="*/ 68 h 100"/>
                <a:gd name="T14" fmla="*/ 29 w 70"/>
                <a:gd name="T15" fmla="*/ 68 h 100"/>
                <a:gd name="T16" fmla="*/ 26 w 70"/>
                <a:gd name="T17" fmla="*/ 66 h 100"/>
                <a:gd name="T18" fmla="*/ 4 w 70"/>
                <a:gd name="T19" fmla="*/ 4 h 100"/>
                <a:gd name="T20" fmla="*/ 6 w 70"/>
                <a:gd name="T21" fmla="*/ 0 h 100"/>
                <a:gd name="T22" fmla="*/ 16 w 70"/>
                <a:gd name="T23" fmla="*/ 0 h 100"/>
                <a:gd name="T24" fmla="*/ 19 w 70"/>
                <a:gd name="T25" fmla="*/ 3 h 100"/>
                <a:gd name="T26" fmla="*/ 37 w 70"/>
                <a:gd name="T27" fmla="*/ 56 h 100"/>
                <a:gd name="T28" fmla="*/ 54 w 70"/>
                <a:gd name="T29" fmla="*/ 3 h 100"/>
                <a:gd name="T30" fmla="*/ 58 w 70"/>
                <a:gd name="T31" fmla="*/ 0 h 100"/>
                <a:gd name="T32" fmla="*/ 67 w 70"/>
                <a:gd name="T33" fmla="*/ 0 h 100"/>
                <a:gd name="T34" fmla="*/ 70 w 70"/>
                <a:gd name="T35" fmla="*/ 4 h 100"/>
                <a:gd name="T36" fmla="*/ 42 w 70"/>
                <a:gd name="T37" fmla="*/ 83 h 100"/>
                <a:gd name="T38" fmla="*/ 19 w 70"/>
                <a:gd name="T39" fmla="*/ 100 h 100"/>
                <a:gd name="T40" fmla="*/ 1 w 70"/>
                <a:gd name="T41" fmla="*/ 9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100">
                  <a:moveTo>
                    <a:pt x="1" y="94"/>
                  </a:moveTo>
                  <a:cubicBezTo>
                    <a:pt x="0" y="93"/>
                    <a:pt x="0" y="91"/>
                    <a:pt x="1" y="89"/>
                  </a:cubicBezTo>
                  <a:cubicBezTo>
                    <a:pt x="5" y="85"/>
                    <a:pt x="5" y="85"/>
                    <a:pt x="5" y="85"/>
                  </a:cubicBezTo>
                  <a:cubicBezTo>
                    <a:pt x="6" y="83"/>
                    <a:pt x="8" y="84"/>
                    <a:pt x="9" y="85"/>
                  </a:cubicBezTo>
                  <a:cubicBezTo>
                    <a:pt x="12" y="87"/>
                    <a:pt x="15" y="88"/>
                    <a:pt x="18" y="88"/>
                  </a:cubicBezTo>
                  <a:cubicBezTo>
                    <a:pt x="24" y="88"/>
                    <a:pt x="27" y="84"/>
                    <a:pt x="29" y="80"/>
                  </a:cubicBezTo>
                  <a:cubicBezTo>
                    <a:pt x="33" y="68"/>
                    <a:pt x="33" y="68"/>
                    <a:pt x="33" y="68"/>
                  </a:cubicBezTo>
                  <a:cubicBezTo>
                    <a:pt x="29" y="68"/>
                    <a:pt x="29" y="68"/>
                    <a:pt x="29" y="68"/>
                  </a:cubicBezTo>
                  <a:cubicBezTo>
                    <a:pt x="27" y="68"/>
                    <a:pt x="26" y="67"/>
                    <a:pt x="26" y="66"/>
                  </a:cubicBezTo>
                  <a:cubicBezTo>
                    <a:pt x="4" y="4"/>
                    <a:pt x="4" y="4"/>
                    <a:pt x="4" y="4"/>
                  </a:cubicBezTo>
                  <a:cubicBezTo>
                    <a:pt x="3" y="2"/>
                    <a:pt x="4" y="0"/>
                    <a:pt x="6" y="0"/>
                  </a:cubicBezTo>
                  <a:cubicBezTo>
                    <a:pt x="16" y="0"/>
                    <a:pt x="16" y="0"/>
                    <a:pt x="16" y="0"/>
                  </a:cubicBezTo>
                  <a:cubicBezTo>
                    <a:pt x="18" y="0"/>
                    <a:pt x="19" y="1"/>
                    <a:pt x="19" y="3"/>
                  </a:cubicBezTo>
                  <a:cubicBezTo>
                    <a:pt x="37" y="56"/>
                    <a:pt x="37" y="56"/>
                    <a:pt x="37" y="56"/>
                  </a:cubicBezTo>
                  <a:cubicBezTo>
                    <a:pt x="54" y="3"/>
                    <a:pt x="54" y="3"/>
                    <a:pt x="54" y="3"/>
                  </a:cubicBezTo>
                  <a:cubicBezTo>
                    <a:pt x="55" y="1"/>
                    <a:pt x="56" y="0"/>
                    <a:pt x="58" y="0"/>
                  </a:cubicBezTo>
                  <a:cubicBezTo>
                    <a:pt x="67" y="0"/>
                    <a:pt x="67" y="0"/>
                    <a:pt x="67" y="0"/>
                  </a:cubicBezTo>
                  <a:cubicBezTo>
                    <a:pt x="69" y="0"/>
                    <a:pt x="70" y="2"/>
                    <a:pt x="70" y="4"/>
                  </a:cubicBezTo>
                  <a:cubicBezTo>
                    <a:pt x="42" y="83"/>
                    <a:pt x="42" y="83"/>
                    <a:pt x="42" y="83"/>
                  </a:cubicBezTo>
                  <a:cubicBezTo>
                    <a:pt x="39" y="93"/>
                    <a:pt x="31" y="100"/>
                    <a:pt x="19" y="100"/>
                  </a:cubicBezTo>
                  <a:cubicBezTo>
                    <a:pt x="12" y="100"/>
                    <a:pt x="5" y="98"/>
                    <a:pt x="1" y="9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91">
              <a:extLst>
                <a:ext uri="{FF2B5EF4-FFF2-40B4-BE49-F238E27FC236}">
                  <a16:creationId xmlns:a16="http://schemas.microsoft.com/office/drawing/2014/main" id="{F6AC237D-B932-45AD-9B11-99B5D8DCA103}"/>
                </a:ext>
              </a:extLst>
            </p:cNvPr>
            <p:cNvSpPr>
              <a:spLocks noEditPoints="1"/>
            </p:cNvSpPr>
            <p:nvPr userDrawn="1"/>
          </p:nvSpPr>
          <p:spPr bwMode="auto">
            <a:xfrm>
              <a:off x="1413" y="3110"/>
              <a:ext cx="47" cy="52"/>
            </a:xfrm>
            <a:custGeom>
              <a:avLst/>
              <a:gdLst>
                <a:gd name="T0" fmla="*/ 13 w 93"/>
                <a:gd name="T1" fmla="*/ 101 h 101"/>
                <a:gd name="T2" fmla="*/ 3 w 93"/>
                <a:gd name="T3" fmla="*/ 101 h 101"/>
                <a:gd name="T4" fmla="*/ 1 w 93"/>
                <a:gd name="T5" fmla="*/ 98 h 101"/>
                <a:gd name="T6" fmla="*/ 36 w 93"/>
                <a:gd name="T7" fmla="*/ 3 h 101"/>
                <a:gd name="T8" fmla="*/ 40 w 93"/>
                <a:gd name="T9" fmla="*/ 0 h 101"/>
                <a:gd name="T10" fmla="*/ 53 w 93"/>
                <a:gd name="T11" fmla="*/ 0 h 101"/>
                <a:gd name="T12" fmla="*/ 57 w 93"/>
                <a:gd name="T13" fmla="*/ 3 h 101"/>
                <a:gd name="T14" fmla="*/ 92 w 93"/>
                <a:gd name="T15" fmla="*/ 97 h 101"/>
                <a:gd name="T16" fmla="*/ 90 w 93"/>
                <a:gd name="T17" fmla="*/ 101 h 101"/>
                <a:gd name="T18" fmla="*/ 80 w 93"/>
                <a:gd name="T19" fmla="*/ 101 h 101"/>
                <a:gd name="T20" fmla="*/ 77 w 93"/>
                <a:gd name="T21" fmla="*/ 99 h 101"/>
                <a:gd name="T22" fmla="*/ 68 w 93"/>
                <a:gd name="T23" fmla="*/ 74 h 101"/>
                <a:gd name="T24" fmla="*/ 24 w 93"/>
                <a:gd name="T25" fmla="*/ 74 h 101"/>
                <a:gd name="T26" fmla="*/ 16 w 93"/>
                <a:gd name="T27" fmla="*/ 99 h 101"/>
                <a:gd name="T28" fmla="*/ 13 w 93"/>
                <a:gd name="T29" fmla="*/ 101 h 101"/>
                <a:gd name="T30" fmla="*/ 46 w 93"/>
                <a:gd name="T31" fmla="*/ 15 h 101"/>
                <a:gd name="T32" fmla="*/ 46 w 93"/>
                <a:gd name="T33" fmla="*/ 15 h 101"/>
                <a:gd name="T34" fmla="*/ 29 w 93"/>
                <a:gd name="T35" fmla="*/ 62 h 101"/>
                <a:gd name="T36" fmla="*/ 64 w 93"/>
                <a:gd name="T37" fmla="*/ 62 h 101"/>
                <a:gd name="T38" fmla="*/ 46 w 93"/>
                <a:gd name="T39"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3" h="101">
                  <a:moveTo>
                    <a:pt x="13" y="101"/>
                  </a:moveTo>
                  <a:cubicBezTo>
                    <a:pt x="3" y="101"/>
                    <a:pt x="3" y="101"/>
                    <a:pt x="3" y="101"/>
                  </a:cubicBezTo>
                  <a:cubicBezTo>
                    <a:pt x="1" y="101"/>
                    <a:pt x="0" y="100"/>
                    <a:pt x="1" y="98"/>
                  </a:cubicBezTo>
                  <a:cubicBezTo>
                    <a:pt x="36" y="3"/>
                    <a:pt x="36" y="3"/>
                    <a:pt x="36" y="3"/>
                  </a:cubicBezTo>
                  <a:cubicBezTo>
                    <a:pt x="37" y="1"/>
                    <a:pt x="39" y="0"/>
                    <a:pt x="40" y="0"/>
                  </a:cubicBezTo>
                  <a:cubicBezTo>
                    <a:pt x="53" y="0"/>
                    <a:pt x="53" y="0"/>
                    <a:pt x="53" y="0"/>
                  </a:cubicBezTo>
                  <a:cubicBezTo>
                    <a:pt x="55" y="0"/>
                    <a:pt x="56" y="1"/>
                    <a:pt x="57" y="3"/>
                  </a:cubicBezTo>
                  <a:cubicBezTo>
                    <a:pt x="92" y="97"/>
                    <a:pt x="92" y="97"/>
                    <a:pt x="92" y="97"/>
                  </a:cubicBezTo>
                  <a:cubicBezTo>
                    <a:pt x="93" y="100"/>
                    <a:pt x="92" y="101"/>
                    <a:pt x="90" y="101"/>
                  </a:cubicBezTo>
                  <a:cubicBezTo>
                    <a:pt x="80" y="101"/>
                    <a:pt x="80" y="101"/>
                    <a:pt x="80" y="101"/>
                  </a:cubicBezTo>
                  <a:cubicBezTo>
                    <a:pt x="78" y="101"/>
                    <a:pt x="77" y="100"/>
                    <a:pt x="77" y="99"/>
                  </a:cubicBezTo>
                  <a:cubicBezTo>
                    <a:pt x="68" y="74"/>
                    <a:pt x="68" y="74"/>
                    <a:pt x="68" y="74"/>
                  </a:cubicBezTo>
                  <a:cubicBezTo>
                    <a:pt x="24" y="74"/>
                    <a:pt x="24" y="74"/>
                    <a:pt x="24" y="74"/>
                  </a:cubicBezTo>
                  <a:cubicBezTo>
                    <a:pt x="16" y="99"/>
                    <a:pt x="16" y="99"/>
                    <a:pt x="16" y="99"/>
                  </a:cubicBezTo>
                  <a:cubicBezTo>
                    <a:pt x="15" y="100"/>
                    <a:pt x="14" y="101"/>
                    <a:pt x="13" y="101"/>
                  </a:cubicBezTo>
                  <a:close/>
                  <a:moveTo>
                    <a:pt x="46" y="15"/>
                  </a:moveTo>
                  <a:cubicBezTo>
                    <a:pt x="46" y="15"/>
                    <a:pt x="46" y="15"/>
                    <a:pt x="46" y="15"/>
                  </a:cubicBezTo>
                  <a:cubicBezTo>
                    <a:pt x="29" y="62"/>
                    <a:pt x="29" y="62"/>
                    <a:pt x="29" y="62"/>
                  </a:cubicBezTo>
                  <a:cubicBezTo>
                    <a:pt x="64" y="62"/>
                    <a:pt x="64" y="62"/>
                    <a:pt x="64" y="62"/>
                  </a:cubicBezTo>
                  <a:lnTo>
                    <a:pt x="46" y="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92">
              <a:extLst>
                <a:ext uri="{FF2B5EF4-FFF2-40B4-BE49-F238E27FC236}">
                  <a16:creationId xmlns:a16="http://schemas.microsoft.com/office/drawing/2014/main" id="{C874B85F-B048-4795-8E9D-31BEEC72B8D1}"/>
                </a:ext>
              </a:extLst>
            </p:cNvPr>
            <p:cNvSpPr>
              <a:spLocks/>
            </p:cNvSpPr>
            <p:nvPr userDrawn="1"/>
          </p:nvSpPr>
          <p:spPr bwMode="auto">
            <a:xfrm>
              <a:off x="1460" y="3108"/>
              <a:ext cx="48" cy="54"/>
            </a:xfrm>
            <a:custGeom>
              <a:avLst/>
              <a:gdLst>
                <a:gd name="T0" fmla="*/ 69 w 95"/>
                <a:gd name="T1" fmla="*/ 0 h 104"/>
                <a:gd name="T2" fmla="*/ 86 w 95"/>
                <a:gd name="T3" fmla="*/ 6 h 104"/>
                <a:gd name="T4" fmla="*/ 86 w 95"/>
                <a:gd name="T5" fmla="*/ 10 h 104"/>
                <a:gd name="T6" fmla="*/ 82 w 95"/>
                <a:gd name="T7" fmla="*/ 15 h 104"/>
                <a:gd name="T8" fmla="*/ 78 w 95"/>
                <a:gd name="T9" fmla="*/ 15 h 104"/>
                <a:gd name="T10" fmla="*/ 70 w 95"/>
                <a:gd name="T11" fmla="*/ 13 h 104"/>
                <a:gd name="T12" fmla="*/ 61 w 95"/>
                <a:gd name="T13" fmla="*/ 24 h 104"/>
                <a:gd name="T14" fmla="*/ 61 w 95"/>
                <a:gd name="T15" fmla="*/ 36 h 104"/>
                <a:gd name="T16" fmla="*/ 92 w 95"/>
                <a:gd name="T17" fmla="*/ 36 h 104"/>
                <a:gd name="T18" fmla="*/ 95 w 95"/>
                <a:gd name="T19" fmla="*/ 39 h 104"/>
                <a:gd name="T20" fmla="*/ 95 w 95"/>
                <a:gd name="T21" fmla="*/ 101 h 104"/>
                <a:gd name="T22" fmla="*/ 92 w 95"/>
                <a:gd name="T23" fmla="*/ 104 h 104"/>
                <a:gd name="T24" fmla="*/ 84 w 95"/>
                <a:gd name="T25" fmla="*/ 104 h 104"/>
                <a:gd name="T26" fmla="*/ 81 w 95"/>
                <a:gd name="T27" fmla="*/ 101 h 104"/>
                <a:gd name="T28" fmla="*/ 81 w 95"/>
                <a:gd name="T29" fmla="*/ 48 h 104"/>
                <a:gd name="T30" fmla="*/ 61 w 95"/>
                <a:gd name="T31" fmla="*/ 48 h 104"/>
                <a:gd name="T32" fmla="*/ 61 w 95"/>
                <a:gd name="T33" fmla="*/ 101 h 104"/>
                <a:gd name="T34" fmla="*/ 58 w 95"/>
                <a:gd name="T35" fmla="*/ 104 h 104"/>
                <a:gd name="T36" fmla="*/ 50 w 95"/>
                <a:gd name="T37" fmla="*/ 104 h 104"/>
                <a:gd name="T38" fmla="*/ 47 w 95"/>
                <a:gd name="T39" fmla="*/ 101 h 104"/>
                <a:gd name="T40" fmla="*/ 47 w 95"/>
                <a:gd name="T41" fmla="*/ 48 h 104"/>
                <a:gd name="T42" fmla="*/ 27 w 95"/>
                <a:gd name="T43" fmla="*/ 48 h 104"/>
                <a:gd name="T44" fmla="*/ 27 w 95"/>
                <a:gd name="T45" fmla="*/ 101 h 104"/>
                <a:gd name="T46" fmla="*/ 24 w 95"/>
                <a:gd name="T47" fmla="*/ 104 h 104"/>
                <a:gd name="T48" fmla="*/ 15 w 95"/>
                <a:gd name="T49" fmla="*/ 104 h 104"/>
                <a:gd name="T50" fmla="*/ 13 w 95"/>
                <a:gd name="T51" fmla="*/ 101 h 104"/>
                <a:gd name="T52" fmla="*/ 13 w 95"/>
                <a:gd name="T53" fmla="*/ 48 h 104"/>
                <a:gd name="T54" fmla="*/ 3 w 95"/>
                <a:gd name="T55" fmla="*/ 48 h 104"/>
                <a:gd name="T56" fmla="*/ 0 w 95"/>
                <a:gd name="T57" fmla="*/ 45 h 104"/>
                <a:gd name="T58" fmla="*/ 0 w 95"/>
                <a:gd name="T59" fmla="*/ 39 h 104"/>
                <a:gd name="T60" fmla="*/ 3 w 95"/>
                <a:gd name="T61" fmla="*/ 36 h 104"/>
                <a:gd name="T62" fmla="*/ 13 w 95"/>
                <a:gd name="T63" fmla="*/ 36 h 104"/>
                <a:gd name="T64" fmla="*/ 13 w 95"/>
                <a:gd name="T65" fmla="*/ 23 h 104"/>
                <a:gd name="T66" fmla="*/ 31 w 95"/>
                <a:gd name="T67" fmla="*/ 3 h 104"/>
                <a:gd name="T68" fmla="*/ 35 w 95"/>
                <a:gd name="T69" fmla="*/ 3 h 104"/>
                <a:gd name="T70" fmla="*/ 39 w 95"/>
                <a:gd name="T71" fmla="*/ 7 h 104"/>
                <a:gd name="T72" fmla="*/ 39 w 95"/>
                <a:gd name="T73" fmla="*/ 13 h 104"/>
                <a:gd name="T74" fmla="*/ 36 w 95"/>
                <a:gd name="T75" fmla="*/ 16 h 104"/>
                <a:gd name="T76" fmla="*/ 35 w 95"/>
                <a:gd name="T77" fmla="*/ 16 h 104"/>
                <a:gd name="T78" fmla="*/ 27 w 95"/>
                <a:gd name="T79" fmla="*/ 24 h 104"/>
                <a:gd name="T80" fmla="*/ 27 w 95"/>
                <a:gd name="T81" fmla="*/ 36 h 104"/>
                <a:gd name="T82" fmla="*/ 47 w 95"/>
                <a:gd name="T83" fmla="*/ 36 h 104"/>
                <a:gd name="T84" fmla="*/ 47 w 95"/>
                <a:gd name="T85" fmla="*/ 23 h 104"/>
                <a:gd name="T86" fmla="*/ 69 w 95"/>
                <a:gd name="T8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104">
                  <a:moveTo>
                    <a:pt x="69" y="0"/>
                  </a:moveTo>
                  <a:cubicBezTo>
                    <a:pt x="75" y="0"/>
                    <a:pt x="82" y="2"/>
                    <a:pt x="86" y="6"/>
                  </a:cubicBezTo>
                  <a:cubicBezTo>
                    <a:pt x="87" y="7"/>
                    <a:pt x="87" y="9"/>
                    <a:pt x="86" y="10"/>
                  </a:cubicBezTo>
                  <a:cubicBezTo>
                    <a:pt x="82" y="15"/>
                    <a:pt x="82" y="15"/>
                    <a:pt x="82" y="15"/>
                  </a:cubicBezTo>
                  <a:cubicBezTo>
                    <a:pt x="81" y="17"/>
                    <a:pt x="79" y="16"/>
                    <a:pt x="78" y="15"/>
                  </a:cubicBezTo>
                  <a:cubicBezTo>
                    <a:pt x="75" y="14"/>
                    <a:pt x="72" y="13"/>
                    <a:pt x="70" y="13"/>
                  </a:cubicBezTo>
                  <a:cubicBezTo>
                    <a:pt x="65" y="13"/>
                    <a:pt x="61" y="17"/>
                    <a:pt x="61" y="24"/>
                  </a:cubicBezTo>
                  <a:cubicBezTo>
                    <a:pt x="61" y="36"/>
                    <a:pt x="61" y="36"/>
                    <a:pt x="61" y="36"/>
                  </a:cubicBezTo>
                  <a:cubicBezTo>
                    <a:pt x="92" y="36"/>
                    <a:pt x="92" y="36"/>
                    <a:pt x="92" y="36"/>
                  </a:cubicBezTo>
                  <a:cubicBezTo>
                    <a:pt x="94" y="36"/>
                    <a:pt x="95" y="37"/>
                    <a:pt x="95" y="39"/>
                  </a:cubicBezTo>
                  <a:cubicBezTo>
                    <a:pt x="95" y="101"/>
                    <a:pt x="95" y="101"/>
                    <a:pt x="95" y="101"/>
                  </a:cubicBezTo>
                  <a:cubicBezTo>
                    <a:pt x="95" y="103"/>
                    <a:pt x="94" y="104"/>
                    <a:pt x="92" y="104"/>
                  </a:cubicBezTo>
                  <a:cubicBezTo>
                    <a:pt x="84" y="104"/>
                    <a:pt x="84" y="104"/>
                    <a:pt x="84" y="104"/>
                  </a:cubicBezTo>
                  <a:cubicBezTo>
                    <a:pt x="82" y="104"/>
                    <a:pt x="81" y="103"/>
                    <a:pt x="81" y="101"/>
                  </a:cubicBezTo>
                  <a:cubicBezTo>
                    <a:pt x="81" y="48"/>
                    <a:pt x="81" y="48"/>
                    <a:pt x="81" y="48"/>
                  </a:cubicBezTo>
                  <a:cubicBezTo>
                    <a:pt x="61" y="48"/>
                    <a:pt x="61" y="48"/>
                    <a:pt x="61" y="48"/>
                  </a:cubicBezTo>
                  <a:cubicBezTo>
                    <a:pt x="61" y="101"/>
                    <a:pt x="61" y="101"/>
                    <a:pt x="61" y="101"/>
                  </a:cubicBezTo>
                  <a:cubicBezTo>
                    <a:pt x="61" y="103"/>
                    <a:pt x="60" y="104"/>
                    <a:pt x="58" y="104"/>
                  </a:cubicBezTo>
                  <a:cubicBezTo>
                    <a:pt x="50" y="104"/>
                    <a:pt x="50" y="104"/>
                    <a:pt x="50" y="104"/>
                  </a:cubicBezTo>
                  <a:cubicBezTo>
                    <a:pt x="48" y="104"/>
                    <a:pt x="47" y="103"/>
                    <a:pt x="47" y="101"/>
                  </a:cubicBezTo>
                  <a:cubicBezTo>
                    <a:pt x="47" y="48"/>
                    <a:pt x="47" y="48"/>
                    <a:pt x="47" y="48"/>
                  </a:cubicBezTo>
                  <a:cubicBezTo>
                    <a:pt x="27" y="48"/>
                    <a:pt x="27" y="48"/>
                    <a:pt x="27" y="48"/>
                  </a:cubicBezTo>
                  <a:cubicBezTo>
                    <a:pt x="27" y="101"/>
                    <a:pt x="27" y="101"/>
                    <a:pt x="27" y="101"/>
                  </a:cubicBezTo>
                  <a:cubicBezTo>
                    <a:pt x="27" y="103"/>
                    <a:pt x="25" y="104"/>
                    <a:pt x="24" y="104"/>
                  </a:cubicBezTo>
                  <a:cubicBezTo>
                    <a:pt x="15" y="104"/>
                    <a:pt x="15" y="104"/>
                    <a:pt x="15" y="104"/>
                  </a:cubicBezTo>
                  <a:cubicBezTo>
                    <a:pt x="14" y="104"/>
                    <a:pt x="13" y="103"/>
                    <a:pt x="13" y="101"/>
                  </a:cubicBezTo>
                  <a:cubicBezTo>
                    <a:pt x="13" y="48"/>
                    <a:pt x="13" y="48"/>
                    <a:pt x="13" y="48"/>
                  </a:cubicBezTo>
                  <a:cubicBezTo>
                    <a:pt x="3" y="48"/>
                    <a:pt x="3" y="48"/>
                    <a:pt x="3" y="48"/>
                  </a:cubicBezTo>
                  <a:cubicBezTo>
                    <a:pt x="1" y="48"/>
                    <a:pt x="0" y="46"/>
                    <a:pt x="0" y="45"/>
                  </a:cubicBezTo>
                  <a:cubicBezTo>
                    <a:pt x="0" y="39"/>
                    <a:pt x="0" y="39"/>
                    <a:pt x="0" y="39"/>
                  </a:cubicBezTo>
                  <a:cubicBezTo>
                    <a:pt x="0" y="37"/>
                    <a:pt x="1" y="36"/>
                    <a:pt x="3" y="36"/>
                  </a:cubicBezTo>
                  <a:cubicBezTo>
                    <a:pt x="13" y="36"/>
                    <a:pt x="13" y="36"/>
                    <a:pt x="13" y="36"/>
                  </a:cubicBezTo>
                  <a:cubicBezTo>
                    <a:pt x="13" y="23"/>
                    <a:pt x="13" y="23"/>
                    <a:pt x="13" y="23"/>
                  </a:cubicBezTo>
                  <a:cubicBezTo>
                    <a:pt x="13" y="9"/>
                    <a:pt x="22" y="3"/>
                    <a:pt x="31" y="3"/>
                  </a:cubicBezTo>
                  <a:cubicBezTo>
                    <a:pt x="35" y="3"/>
                    <a:pt x="35" y="3"/>
                    <a:pt x="35" y="3"/>
                  </a:cubicBezTo>
                  <a:cubicBezTo>
                    <a:pt x="37" y="3"/>
                    <a:pt x="39" y="4"/>
                    <a:pt x="39" y="7"/>
                  </a:cubicBezTo>
                  <a:cubicBezTo>
                    <a:pt x="39" y="13"/>
                    <a:pt x="39" y="13"/>
                    <a:pt x="39" y="13"/>
                  </a:cubicBezTo>
                  <a:cubicBezTo>
                    <a:pt x="39" y="15"/>
                    <a:pt x="38" y="16"/>
                    <a:pt x="36" y="16"/>
                  </a:cubicBezTo>
                  <a:cubicBezTo>
                    <a:pt x="35" y="16"/>
                    <a:pt x="35" y="16"/>
                    <a:pt x="35" y="16"/>
                  </a:cubicBezTo>
                  <a:cubicBezTo>
                    <a:pt x="29" y="16"/>
                    <a:pt x="27" y="19"/>
                    <a:pt x="27" y="24"/>
                  </a:cubicBezTo>
                  <a:cubicBezTo>
                    <a:pt x="27" y="36"/>
                    <a:pt x="27" y="36"/>
                    <a:pt x="27" y="36"/>
                  </a:cubicBezTo>
                  <a:cubicBezTo>
                    <a:pt x="47" y="36"/>
                    <a:pt x="47" y="36"/>
                    <a:pt x="47" y="36"/>
                  </a:cubicBezTo>
                  <a:cubicBezTo>
                    <a:pt x="47" y="23"/>
                    <a:pt x="47" y="23"/>
                    <a:pt x="47" y="23"/>
                  </a:cubicBezTo>
                  <a:cubicBezTo>
                    <a:pt x="47" y="7"/>
                    <a:pt x="58" y="0"/>
                    <a:pt x="69"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93">
              <a:extLst>
                <a:ext uri="{FF2B5EF4-FFF2-40B4-BE49-F238E27FC236}">
                  <a16:creationId xmlns:a16="http://schemas.microsoft.com/office/drawing/2014/main" id="{5F9B3777-E01B-47C0-890D-F03798A97E95}"/>
                </a:ext>
              </a:extLst>
            </p:cNvPr>
            <p:cNvSpPr>
              <a:spLocks/>
            </p:cNvSpPr>
            <p:nvPr userDrawn="1"/>
          </p:nvSpPr>
          <p:spPr bwMode="auto">
            <a:xfrm>
              <a:off x="1516" y="3110"/>
              <a:ext cx="14" cy="52"/>
            </a:xfrm>
            <a:custGeom>
              <a:avLst/>
              <a:gdLst>
                <a:gd name="T0" fmla="*/ 0 w 27"/>
                <a:gd name="T1" fmla="*/ 84 h 101"/>
                <a:gd name="T2" fmla="*/ 0 w 27"/>
                <a:gd name="T3" fmla="*/ 3 h 101"/>
                <a:gd name="T4" fmla="*/ 2 w 27"/>
                <a:gd name="T5" fmla="*/ 0 h 101"/>
                <a:gd name="T6" fmla="*/ 11 w 27"/>
                <a:gd name="T7" fmla="*/ 0 h 101"/>
                <a:gd name="T8" fmla="*/ 13 w 27"/>
                <a:gd name="T9" fmla="*/ 3 h 101"/>
                <a:gd name="T10" fmla="*/ 13 w 27"/>
                <a:gd name="T11" fmla="*/ 82 h 101"/>
                <a:gd name="T12" fmla="*/ 21 w 27"/>
                <a:gd name="T13" fmla="*/ 89 h 101"/>
                <a:gd name="T14" fmla="*/ 24 w 27"/>
                <a:gd name="T15" fmla="*/ 89 h 101"/>
                <a:gd name="T16" fmla="*/ 27 w 27"/>
                <a:gd name="T17" fmla="*/ 92 h 101"/>
                <a:gd name="T18" fmla="*/ 27 w 27"/>
                <a:gd name="T19" fmla="*/ 98 h 101"/>
                <a:gd name="T20" fmla="*/ 24 w 27"/>
                <a:gd name="T21" fmla="*/ 101 h 101"/>
                <a:gd name="T22" fmla="*/ 17 w 27"/>
                <a:gd name="T23" fmla="*/ 101 h 101"/>
                <a:gd name="T24" fmla="*/ 0 w 27"/>
                <a:gd name="T25" fmla="*/ 8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101">
                  <a:moveTo>
                    <a:pt x="0" y="84"/>
                  </a:moveTo>
                  <a:cubicBezTo>
                    <a:pt x="0" y="3"/>
                    <a:pt x="0" y="3"/>
                    <a:pt x="0" y="3"/>
                  </a:cubicBezTo>
                  <a:cubicBezTo>
                    <a:pt x="0" y="2"/>
                    <a:pt x="1" y="0"/>
                    <a:pt x="2" y="0"/>
                  </a:cubicBezTo>
                  <a:cubicBezTo>
                    <a:pt x="11" y="0"/>
                    <a:pt x="11" y="0"/>
                    <a:pt x="11" y="0"/>
                  </a:cubicBezTo>
                  <a:cubicBezTo>
                    <a:pt x="12" y="0"/>
                    <a:pt x="13" y="2"/>
                    <a:pt x="13" y="3"/>
                  </a:cubicBezTo>
                  <a:cubicBezTo>
                    <a:pt x="13" y="82"/>
                    <a:pt x="13" y="82"/>
                    <a:pt x="13" y="82"/>
                  </a:cubicBezTo>
                  <a:cubicBezTo>
                    <a:pt x="13" y="87"/>
                    <a:pt x="16" y="89"/>
                    <a:pt x="21" y="89"/>
                  </a:cubicBezTo>
                  <a:cubicBezTo>
                    <a:pt x="24" y="89"/>
                    <a:pt x="24" y="89"/>
                    <a:pt x="24" y="89"/>
                  </a:cubicBezTo>
                  <a:cubicBezTo>
                    <a:pt x="26" y="89"/>
                    <a:pt x="27" y="90"/>
                    <a:pt x="27" y="92"/>
                  </a:cubicBezTo>
                  <a:cubicBezTo>
                    <a:pt x="27" y="98"/>
                    <a:pt x="27" y="98"/>
                    <a:pt x="27" y="98"/>
                  </a:cubicBezTo>
                  <a:cubicBezTo>
                    <a:pt x="27" y="100"/>
                    <a:pt x="25" y="101"/>
                    <a:pt x="24" y="101"/>
                  </a:cubicBezTo>
                  <a:cubicBezTo>
                    <a:pt x="17" y="101"/>
                    <a:pt x="17" y="101"/>
                    <a:pt x="17" y="101"/>
                  </a:cubicBezTo>
                  <a:cubicBezTo>
                    <a:pt x="6" y="101"/>
                    <a:pt x="0" y="95"/>
                    <a:pt x="0" y="8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94">
              <a:extLst>
                <a:ext uri="{FF2B5EF4-FFF2-40B4-BE49-F238E27FC236}">
                  <a16:creationId xmlns:a16="http://schemas.microsoft.com/office/drawing/2014/main" id="{F1372D78-9298-4D59-A4ED-F87F26291E0F}"/>
                </a:ext>
              </a:extLst>
            </p:cNvPr>
            <p:cNvSpPr>
              <a:spLocks noEditPoints="1"/>
            </p:cNvSpPr>
            <p:nvPr userDrawn="1"/>
          </p:nvSpPr>
          <p:spPr bwMode="auto">
            <a:xfrm>
              <a:off x="1533" y="3111"/>
              <a:ext cx="9" cy="51"/>
            </a:xfrm>
            <a:custGeom>
              <a:avLst/>
              <a:gdLst>
                <a:gd name="T0" fmla="*/ 0 w 19"/>
                <a:gd name="T1" fmla="*/ 10 h 100"/>
                <a:gd name="T2" fmla="*/ 10 w 19"/>
                <a:gd name="T3" fmla="*/ 0 h 100"/>
                <a:gd name="T4" fmla="*/ 19 w 19"/>
                <a:gd name="T5" fmla="*/ 10 h 100"/>
                <a:gd name="T6" fmla="*/ 10 w 19"/>
                <a:gd name="T7" fmla="*/ 20 h 100"/>
                <a:gd name="T8" fmla="*/ 0 w 19"/>
                <a:gd name="T9" fmla="*/ 10 h 100"/>
                <a:gd name="T10" fmla="*/ 5 w 19"/>
                <a:gd name="T11" fmla="*/ 100 h 100"/>
                <a:gd name="T12" fmla="*/ 3 w 19"/>
                <a:gd name="T13" fmla="*/ 97 h 100"/>
                <a:gd name="T14" fmla="*/ 3 w 19"/>
                <a:gd name="T15" fmla="*/ 35 h 100"/>
                <a:gd name="T16" fmla="*/ 5 w 19"/>
                <a:gd name="T17" fmla="*/ 32 h 100"/>
                <a:gd name="T18" fmla="*/ 14 w 19"/>
                <a:gd name="T19" fmla="*/ 32 h 100"/>
                <a:gd name="T20" fmla="*/ 16 w 19"/>
                <a:gd name="T21" fmla="*/ 35 h 100"/>
                <a:gd name="T22" fmla="*/ 16 w 19"/>
                <a:gd name="T23" fmla="*/ 97 h 100"/>
                <a:gd name="T24" fmla="*/ 14 w 19"/>
                <a:gd name="T25" fmla="*/ 100 h 100"/>
                <a:gd name="T26" fmla="*/ 5 w 19"/>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00">
                  <a:moveTo>
                    <a:pt x="0" y="10"/>
                  </a:moveTo>
                  <a:cubicBezTo>
                    <a:pt x="0" y="5"/>
                    <a:pt x="4" y="0"/>
                    <a:pt x="10" y="0"/>
                  </a:cubicBezTo>
                  <a:cubicBezTo>
                    <a:pt x="15" y="0"/>
                    <a:pt x="19" y="5"/>
                    <a:pt x="19" y="10"/>
                  </a:cubicBezTo>
                  <a:cubicBezTo>
                    <a:pt x="19" y="15"/>
                    <a:pt x="15" y="20"/>
                    <a:pt x="10" y="20"/>
                  </a:cubicBezTo>
                  <a:cubicBezTo>
                    <a:pt x="4" y="20"/>
                    <a:pt x="0" y="15"/>
                    <a:pt x="0" y="10"/>
                  </a:cubicBezTo>
                  <a:close/>
                  <a:moveTo>
                    <a:pt x="5" y="100"/>
                  </a:moveTo>
                  <a:cubicBezTo>
                    <a:pt x="4" y="100"/>
                    <a:pt x="3" y="99"/>
                    <a:pt x="3" y="97"/>
                  </a:cubicBezTo>
                  <a:cubicBezTo>
                    <a:pt x="3" y="35"/>
                    <a:pt x="3" y="35"/>
                    <a:pt x="3" y="35"/>
                  </a:cubicBezTo>
                  <a:cubicBezTo>
                    <a:pt x="3" y="33"/>
                    <a:pt x="4" y="32"/>
                    <a:pt x="5" y="32"/>
                  </a:cubicBezTo>
                  <a:cubicBezTo>
                    <a:pt x="14" y="32"/>
                    <a:pt x="14" y="32"/>
                    <a:pt x="14" y="32"/>
                  </a:cubicBezTo>
                  <a:cubicBezTo>
                    <a:pt x="15" y="32"/>
                    <a:pt x="16" y="33"/>
                    <a:pt x="16" y="35"/>
                  </a:cubicBezTo>
                  <a:cubicBezTo>
                    <a:pt x="16" y="97"/>
                    <a:pt x="16" y="97"/>
                    <a:pt x="16" y="97"/>
                  </a:cubicBezTo>
                  <a:cubicBezTo>
                    <a:pt x="16" y="99"/>
                    <a:pt x="15" y="100"/>
                    <a:pt x="14" y="100"/>
                  </a:cubicBezTo>
                  <a:lnTo>
                    <a:pt x="5" y="10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95">
              <a:extLst>
                <a:ext uri="{FF2B5EF4-FFF2-40B4-BE49-F238E27FC236}">
                  <a16:creationId xmlns:a16="http://schemas.microsoft.com/office/drawing/2014/main" id="{E29E0BD2-442F-46F7-96D5-732B74393B70}"/>
                </a:ext>
              </a:extLst>
            </p:cNvPr>
            <p:cNvSpPr>
              <a:spLocks noEditPoints="1"/>
            </p:cNvSpPr>
            <p:nvPr userDrawn="1"/>
          </p:nvSpPr>
          <p:spPr bwMode="auto">
            <a:xfrm>
              <a:off x="1547" y="3126"/>
              <a:ext cx="36" cy="37"/>
            </a:xfrm>
            <a:custGeom>
              <a:avLst/>
              <a:gdLst>
                <a:gd name="T0" fmla="*/ 34 w 71"/>
                <a:gd name="T1" fmla="*/ 0 h 72"/>
                <a:gd name="T2" fmla="*/ 58 w 71"/>
                <a:gd name="T3" fmla="*/ 13 h 72"/>
                <a:gd name="T4" fmla="*/ 58 w 71"/>
                <a:gd name="T5" fmla="*/ 5 h 72"/>
                <a:gd name="T6" fmla="*/ 60 w 71"/>
                <a:gd name="T7" fmla="*/ 2 h 72"/>
                <a:gd name="T8" fmla="*/ 69 w 71"/>
                <a:gd name="T9" fmla="*/ 2 h 72"/>
                <a:gd name="T10" fmla="*/ 71 w 71"/>
                <a:gd name="T11" fmla="*/ 5 h 72"/>
                <a:gd name="T12" fmla="*/ 71 w 71"/>
                <a:gd name="T13" fmla="*/ 67 h 72"/>
                <a:gd name="T14" fmla="*/ 69 w 71"/>
                <a:gd name="T15" fmla="*/ 70 h 72"/>
                <a:gd name="T16" fmla="*/ 60 w 71"/>
                <a:gd name="T17" fmla="*/ 70 h 72"/>
                <a:gd name="T18" fmla="*/ 58 w 71"/>
                <a:gd name="T19" fmla="*/ 67 h 72"/>
                <a:gd name="T20" fmla="*/ 58 w 71"/>
                <a:gd name="T21" fmla="*/ 59 h 72"/>
                <a:gd name="T22" fmla="*/ 34 w 71"/>
                <a:gd name="T23" fmla="*/ 72 h 72"/>
                <a:gd name="T24" fmla="*/ 0 w 71"/>
                <a:gd name="T25" fmla="*/ 36 h 72"/>
                <a:gd name="T26" fmla="*/ 34 w 71"/>
                <a:gd name="T27" fmla="*/ 0 h 72"/>
                <a:gd name="T28" fmla="*/ 36 w 71"/>
                <a:gd name="T29" fmla="*/ 59 h 72"/>
                <a:gd name="T30" fmla="*/ 58 w 71"/>
                <a:gd name="T31" fmla="*/ 36 h 72"/>
                <a:gd name="T32" fmla="*/ 36 w 71"/>
                <a:gd name="T33" fmla="*/ 13 h 72"/>
                <a:gd name="T34" fmla="*/ 14 w 71"/>
                <a:gd name="T35" fmla="*/ 36 h 72"/>
                <a:gd name="T36" fmla="*/ 36 w 71"/>
                <a:gd name="T37" fmla="*/ 5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1" h="72">
                  <a:moveTo>
                    <a:pt x="34" y="0"/>
                  </a:moveTo>
                  <a:cubicBezTo>
                    <a:pt x="45" y="0"/>
                    <a:pt x="54" y="6"/>
                    <a:pt x="58" y="13"/>
                  </a:cubicBezTo>
                  <a:cubicBezTo>
                    <a:pt x="58" y="5"/>
                    <a:pt x="58" y="5"/>
                    <a:pt x="58" y="5"/>
                  </a:cubicBezTo>
                  <a:cubicBezTo>
                    <a:pt x="58" y="3"/>
                    <a:pt x="59" y="2"/>
                    <a:pt x="60" y="2"/>
                  </a:cubicBezTo>
                  <a:cubicBezTo>
                    <a:pt x="69" y="2"/>
                    <a:pt x="69" y="2"/>
                    <a:pt x="69" y="2"/>
                  </a:cubicBezTo>
                  <a:cubicBezTo>
                    <a:pt x="70" y="2"/>
                    <a:pt x="71" y="3"/>
                    <a:pt x="71" y="5"/>
                  </a:cubicBezTo>
                  <a:cubicBezTo>
                    <a:pt x="71" y="67"/>
                    <a:pt x="71" y="67"/>
                    <a:pt x="71" y="67"/>
                  </a:cubicBezTo>
                  <a:cubicBezTo>
                    <a:pt x="71" y="69"/>
                    <a:pt x="70" y="70"/>
                    <a:pt x="69" y="70"/>
                  </a:cubicBezTo>
                  <a:cubicBezTo>
                    <a:pt x="60" y="70"/>
                    <a:pt x="60" y="70"/>
                    <a:pt x="60" y="70"/>
                  </a:cubicBezTo>
                  <a:cubicBezTo>
                    <a:pt x="59" y="70"/>
                    <a:pt x="58" y="69"/>
                    <a:pt x="58" y="67"/>
                  </a:cubicBezTo>
                  <a:cubicBezTo>
                    <a:pt x="58" y="59"/>
                    <a:pt x="58" y="59"/>
                    <a:pt x="58" y="59"/>
                  </a:cubicBezTo>
                  <a:cubicBezTo>
                    <a:pt x="54" y="67"/>
                    <a:pt x="45" y="72"/>
                    <a:pt x="34" y="72"/>
                  </a:cubicBezTo>
                  <a:cubicBezTo>
                    <a:pt x="16" y="72"/>
                    <a:pt x="0" y="57"/>
                    <a:pt x="0" y="36"/>
                  </a:cubicBezTo>
                  <a:cubicBezTo>
                    <a:pt x="0" y="15"/>
                    <a:pt x="16" y="0"/>
                    <a:pt x="34" y="0"/>
                  </a:cubicBezTo>
                  <a:close/>
                  <a:moveTo>
                    <a:pt x="36" y="59"/>
                  </a:moveTo>
                  <a:cubicBezTo>
                    <a:pt x="49" y="59"/>
                    <a:pt x="58" y="49"/>
                    <a:pt x="58" y="36"/>
                  </a:cubicBezTo>
                  <a:cubicBezTo>
                    <a:pt x="58" y="23"/>
                    <a:pt x="49" y="13"/>
                    <a:pt x="36" y="13"/>
                  </a:cubicBezTo>
                  <a:cubicBezTo>
                    <a:pt x="23" y="13"/>
                    <a:pt x="14" y="23"/>
                    <a:pt x="14" y="36"/>
                  </a:cubicBezTo>
                  <a:cubicBezTo>
                    <a:pt x="14" y="49"/>
                    <a:pt x="23" y="59"/>
                    <a:pt x="36"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96">
              <a:extLst>
                <a:ext uri="{FF2B5EF4-FFF2-40B4-BE49-F238E27FC236}">
                  <a16:creationId xmlns:a16="http://schemas.microsoft.com/office/drawing/2014/main" id="{F065F610-FE2C-4E70-8433-5D8DBD02E950}"/>
                </a:ext>
              </a:extLst>
            </p:cNvPr>
            <p:cNvSpPr>
              <a:spLocks/>
            </p:cNvSpPr>
            <p:nvPr userDrawn="1"/>
          </p:nvSpPr>
          <p:spPr bwMode="auto">
            <a:xfrm>
              <a:off x="1588" y="3115"/>
              <a:ext cx="26" cy="47"/>
            </a:xfrm>
            <a:custGeom>
              <a:avLst/>
              <a:gdLst>
                <a:gd name="T0" fmla="*/ 12 w 52"/>
                <a:gd name="T1" fmla="*/ 35 h 92"/>
                <a:gd name="T2" fmla="*/ 2 w 52"/>
                <a:gd name="T3" fmla="*/ 35 h 92"/>
                <a:gd name="T4" fmla="*/ 0 w 52"/>
                <a:gd name="T5" fmla="*/ 32 h 92"/>
                <a:gd name="T6" fmla="*/ 0 w 52"/>
                <a:gd name="T7" fmla="*/ 26 h 92"/>
                <a:gd name="T8" fmla="*/ 2 w 52"/>
                <a:gd name="T9" fmla="*/ 23 h 92"/>
                <a:gd name="T10" fmla="*/ 12 w 52"/>
                <a:gd name="T11" fmla="*/ 23 h 92"/>
                <a:gd name="T12" fmla="*/ 12 w 52"/>
                <a:gd name="T13" fmla="*/ 3 h 92"/>
                <a:gd name="T14" fmla="*/ 15 w 52"/>
                <a:gd name="T15" fmla="*/ 0 h 92"/>
                <a:gd name="T16" fmla="*/ 24 w 52"/>
                <a:gd name="T17" fmla="*/ 0 h 92"/>
                <a:gd name="T18" fmla="*/ 26 w 52"/>
                <a:gd name="T19" fmla="*/ 3 h 92"/>
                <a:gd name="T20" fmla="*/ 26 w 52"/>
                <a:gd name="T21" fmla="*/ 23 h 92"/>
                <a:gd name="T22" fmla="*/ 47 w 52"/>
                <a:gd name="T23" fmla="*/ 23 h 92"/>
                <a:gd name="T24" fmla="*/ 50 w 52"/>
                <a:gd name="T25" fmla="*/ 26 h 92"/>
                <a:gd name="T26" fmla="*/ 50 w 52"/>
                <a:gd name="T27" fmla="*/ 32 h 92"/>
                <a:gd name="T28" fmla="*/ 47 w 52"/>
                <a:gd name="T29" fmla="*/ 35 h 92"/>
                <a:gd name="T30" fmla="*/ 26 w 52"/>
                <a:gd name="T31" fmla="*/ 35 h 92"/>
                <a:gd name="T32" fmla="*/ 26 w 52"/>
                <a:gd name="T33" fmla="*/ 69 h 92"/>
                <a:gd name="T34" fmla="*/ 36 w 52"/>
                <a:gd name="T35" fmla="*/ 80 h 92"/>
                <a:gd name="T36" fmla="*/ 43 w 52"/>
                <a:gd name="T37" fmla="*/ 77 h 92"/>
                <a:gd name="T38" fmla="*/ 48 w 52"/>
                <a:gd name="T39" fmla="*/ 78 h 92"/>
                <a:gd name="T40" fmla="*/ 51 w 52"/>
                <a:gd name="T41" fmla="*/ 83 h 92"/>
                <a:gd name="T42" fmla="*/ 51 w 52"/>
                <a:gd name="T43" fmla="*/ 87 h 92"/>
                <a:gd name="T44" fmla="*/ 33 w 52"/>
                <a:gd name="T45" fmla="*/ 92 h 92"/>
                <a:gd name="T46" fmla="*/ 12 w 52"/>
                <a:gd name="T47" fmla="*/ 72 h 92"/>
                <a:gd name="T48" fmla="*/ 12 w 52"/>
                <a:gd name="T49" fmla="*/ 3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92">
                  <a:moveTo>
                    <a:pt x="12" y="35"/>
                  </a:moveTo>
                  <a:cubicBezTo>
                    <a:pt x="2" y="35"/>
                    <a:pt x="2" y="35"/>
                    <a:pt x="2" y="35"/>
                  </a:cubicBezTo>
                  <a:cubicBezTo>
                    <a:pt x="1" y="35"/>
                    <a:pt x="0" y="33"/>
                    <a:pt x="0" y="32"/>
                  </a:cubicBezTo>
                  <a:cubicBezTo>
                    <a:pt x="0" y="26"/>
                    <a:pt x="0" y="26"/>
                    <a:pt x="0" y="26"/>
                  </a:cubicBezTo>
                  <a:cubicBezTo>
                    <a:pt x="0" y="24"/>
                    <a:pt x="1" y="23"/>
                    <a:pt x="2" y="23"/>
                  </a:cubicBezTo>
                  <a:cubicBezTo>
                    <a:pt x="12" y="23"/>
                    <a:pt x="12" y="23"/>
                    <a:pt x="12" y="23"/>
                  </a:cubicBezTo>
                  <a:cubicBezTo>
                    <a:pt x="12" y="3"/>
                    <a:pt x="12" y="3"/>
                    <a:pt x="12" y="3"/>
                  </a:cubicBezTo>
                  <a:cubicBezTo>
                    <a:pt x="12" y="1"/>
                    <a:pt x="14" y="0"/>
                    <a:pt x="15" y="0"/>
                  </a:cubicBezTo>
                  <a:cubicBezTo>
                    <a:pt x="24" y="0"/>
                    <a:pt x="24" y="0"/>
                    <a:pt x="24" y="0"/>
                  </a:cubicBezTo>
                  <a:cubicBezTo>
                    <a:pt x="25" y="0"/>
                    <a:pt x="26" y="1"/>
                    <a:pt x="26" y="3"/>
                  </a:cubicBezTo>
                  <a:cubicBezTo>
                    <a:pt x="26" y="23"/>
                    <a:pt x="26" y="23"/>
                    <a:pt x="26" y="23"/>
                  </a:cubicBezTo>
                  <a:cubicBezTo>
                    <a:pt x="47" y="23"/>
                    <a:pt x="47" y="23"/>
                    <a:pt x="47" y="23"/>
                  </a:cubicBezTo>
                  <a:cubicBezTo>
                    <a:pt x="49" y="23"/>
                    <a:pt x="50" y="24"/>
                    <a:pt x="50" y="26"/>
                  </a:cubicBezTo>
                  <a:cubicBezTo>
                    <a:pt x="50" y="32"/>
                    <a:pt x="50" y="32"/>
                    <a:pt x="50" y="32"/>
                  </a:cubicBezTo>
                  <a:cubicBezTo>
                    <a:pt x="50" y="33"/>
                    <a:pt x="49" y="35"/>
                    <a:pt x="47" y="35"/>
                  </a:cubicBezTo>
                  <a:cubicBezTo>
                    <a:pt x="26" y="35"/>
                    <a:pt x="26" y="35"/>
                    <a:pt x="26" y="35"/>
                  </a:cubicBezTo>
                  <a:cubicBezTo>
                    <a:pt x="26" y="69"/>
                    <a:pt x="26" y="69"/>
                    <a:pt x="26" y="69"/>
                  </a:cubicBezTo>
                  <a:cubicBezTo>
                    <a:pt x="26" y="76"/>
                    <a:pt x="31" y="80"/>
                    <a:pt x="36" y="80"/>
                  </a:cubicBezTo>
                  <a:cubicBezTo>
                    <a:pt x="38" y="80"/>
                    <a:pt x="41" y="79"/>
                    <a:pt x="43" y="77"/>
                  </a:cubicBezTo>
                  <a:cubicBezTo>
                    <a:pt x="45" y="76"/>
                    <a:pt x="47" y="76"/>
                    <a:pt x="48" y="78"/>
                  </a:cubicBezTo>
                  <a:cubicBezTo>
                    <a:pt x="51" y="83"/>
                    <a:pt x="51" y="83"/>
                    <a:pt x="51" y="83"/>
                  </a:cubicBezTo>
                  <a:cubicBezTo>
                    <a:pt x="52" y="84"/>
                    <a:pt x="52" y="86"/>
                    <a:pt x="51" y="87"/>
                  </a:cubicBezTo>
                  <a:cubicBezTo>
                    <a:pt x="47" y="90"/>
                    <a:pt x="41" y="92"/>
                    <a:pt x="33" y="92"/>
                  </a:cubicBezTo>
                  <a:cubicBezTo>
                    <a:pt x="23" y="92"/>
                    <a:pt x="12" y="86"/>
                    <a:pt x="12" y="72"/>
                  </a:cubicBezTo>
                  <a:lnTo>
                    <a:pt x="12" y="3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97">
              <a:extLst>
                <a:ext uri="{FF2B5EF4-FFF2-40B4-BE49-F238E27FC236}">
                  <a16:creationId xmlns:a16="http://schemas.microsoft.com/office/drawing/2014/main" id="{242B960E-23F4-4A9A-9B83-1FD3A107FCBE}"/>
                </a:ext>
              </a:extLst>
            </p:cNvPr>
            <p:cNvSpPr>
              <a:spLocks noEditPoints="1"/>
            </p:cNvSpPr>
            <p:nvPr userDrawn="1"/>
          </p:nvSpPr>
          <p:spPr bwMode="auto">
            <a:xfrm>
              <a:off x="1616" y="3126"/>
              <a:ext cx="34" cy="37"/>
            </a:xfrm>
            <a:custGeom>
              <a:avLst/>
              <a:gdLst>
                <a:gd name="T0" fmla="*/ 69 w 69"/>
                <a:gd name="T1" fmla="*/ 34 h 72"/>
                <a:gd name="T2" fmla="*/ 69 w 69"/>
                <a:gd name="T3" fmla="*/ 37 h 72"/>
                <a:gd name="T4" fmla="*/ 67 w 69"/>
                <a:gd name="T5" fmla="*/ 40 h 72"/>
                <a:gd name="T6" fmla="*/ 14 w 69"/>
                <a:gd name="T7" fmla="*/ 40 h 72"/>
                <a:gd name="T8" fmla="*/ 36 w 69"/>
                <a:gd name="T9" fmla="*/ 60 h 72"/>
                <a:gd name="T10" fmla="*/ 54 w 69"/>
                <a:gd name="T11" fmla="*/ 51 h 72"/>
                <a:gd name="T12" fmla="*/ 58 w 69"/>
                <a:gd name="T13" fmla="*/ 51 h 72"/>
                <a:gd name="T14" fmla="*/ 64 w 69"/>
                <a:gd name="T15" fmla="*/ 55 h 72"/>
                <a:gd name="T16" fmla="*/ 65 w 69"/>
                <a:gd name="T17" fmla="*/ 59 h 72"/>
                <a:gd name="T18" fmla="*/ 35 w 69"/>
                <a:gd name="T19" fmla="*/ 72 h 72"/>
                <a:gd name="T20" fmla="*/ 0 w 69"/>
                <a:gd name="T21" fmla="*/ 36 h 72"/>
                <a:gd name="T22" fmla="*/ 35 w 69"/>
                <a:gd name="T23" fmla="*/ 0 h 72"/>
                <a:gd name="T24" fmla="*/ 69 w 69"/>
                <a:gd name="T25" fmla="*/ 34 h 72"/>
                <a:gd name="T26" fmla="*/ 35 w 69"/>
                <a:gd name="T27" fmla="*/ 12 h 72"/>
                <a:gd name="T28" fmla="*/ 14 w 69"/>
                <a:gd name="T29" fmla="*/ 30 h 72"/>
                <a:gd name="T30" fmla="*/ 56 w 69"/>
                <a:gd name="T31" fmla="*/ 30 h 72"/>
                <a:gd name="T32" fmla="*/ 35 w 69"/>
                <a:gd name="T33"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72">
                  <a:moveTo>
                    <a:pt x="69" y="34"/>
                  </a:moveTo>
                  <a:cubicBezTo>
                    <a:pt x="69" y="37"/>
                    <a:pt x="69" y="37"/>
                    <a:pt x="69" y="37"/>
                  </a:cubicBezTo>
                  <a:cubicBezTo>
                    <a:pt x="69" y="38"/>
                    <a:pt x="69" y="40"/>
                    <a:pt x="67" y="40"/>
                  </a:cubicBezTo>
                  <a:cubicBezTo>
                    <a:pt x="14" y="40"/>
                    <a:pt x="14" y="40"/>
                    <a:pt x="14" y="40"/>
                  </a:cubicBezTo>
                  <a:cubicBezTo>
                    <a:pt x="15" y="52"/>
                    <a:pt x="24" y="60"/>
                    <a:pt x="36" y="60"/>
                  </a:cubicBezTo>
                  <a:cubicBezTo>
                    <a:pt x="44" y="60"/>
                    <a:pt x="50" y="56"/>
                    <a:pt x="54" y="51"/>
                  </a:cubicBezTo>
                  <a:cubicBezTo>
                    <a:pt x="55" y="50"/>
                    <a:pt x="56" y="50"/>
                    <a:pt x="58" y="51"/>
                  </a:cubicBezTo>
                  <a:cubicBezTo>
                    <a:pt x="64" y="55"/>
                    <a:pt x="64" y="55"/>
                    <a:pt x="64" y="55"/>
                  </a:cubicBezTo>
                  <a:cubicBezTo>
                    <a:pt x="66" y="56"/>
                    <a:pt x="65" y="58"/>
                    <a:pt x="65" y="59"/>
                  </a:cubicBezTo>
                  <a:cubicBezTo>
                    <a:pt x="59" y="66"/>
                    <a:pt x="49" y="72"/>
                    <a:pt x="35" y="72"/>
                  </a:cubicBezTo>
                  <a:cubicBezTo>
                    <a:pt x="14" y="72"/>
                    <a:pt x="0" y="57"/>
                    <a:pt x="0" y="36"/>
                  </a:cubicBezTo>
                  <a:cubicBezTo>
                    <a:pt x="0" y="16"/>
                    <a:pt x="14" y="0"/>
                    <a:pt x="35" y="0"/>
                  </a:cubicBezTo>
                  <a:cubicBezTo>
                    <a:pt x="55" y="0"/>
                    <a:pt x="69" y="15"/>
                    <a:pt x="69" y="34"/>
                  </a:cubicBezTo>
                  <a:close/>
                  <a:moveTo>
                    <a:pt x="35" y="12"/>
                  </a:moveTo>
                  <a:cubicBezTo>
                    <a:pt x="24" y="12"/>
                    <a:pt x="16" y="19"/>
                    <a:pt x="14" y="30"/>
                  </a:cubicBezTo>
                  <a:cubicBezTo>
                    <a:pt x="56" y="30"/>
                    <a:pt x="56" y="30"/>
                    <a:pt x="56" y="30"/>
                  </a:cubicBezTo>
                  <a:cubicBezTo>
                    <a:pt x="54" y="19"/>
                    <a:pt x="46" y="12"/>
                    <a:pt x="35" y="1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578223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7" name="Freeform 5"/>
          <p:cNvSpPr>
            <a:spLocks/>
          </p:cNvSpPr>
          <p:nvPr userDrawn="1"/>
        </p:nvSpPr>
        <p:spPr bwMode="auto">
          <a:xfrm rot="16200000" flipH="1">
            <a:off x="3393015" y="-3393016"/>
            <a:ext cx="5405970" cy="12192001"/>
          </a:xfrm>
          <a:custGeom>
            <a:avLst/>
            <a:gdLst>
              <a:gd name="T0" fmla="*/ 0 w 5867"/>
              <a:gd name="T1" fmla="*/ 0 h 4320"/>
              <a:gd name="T2" fmla="*/ 0 w 5867"/>
              <a:gd name="T3" fmla="*/ 4320 h 4320"/>
              <a:gd name="T4" fmla="*/ 3187 w 5867"/>
              <a:gd name="T5" fmla="*/ 4320 h 4320"/>
              <a:gd name="T6" fmla="*/ 4630 w 5867"/>
              <a:gd name="T7" fmla="*/ 3063 h 4320"/>
              <a:gd name="T8" fmla="*/ 5669 w 5867"/>
              <a:gd name="T9" fmla="*/ 1003 h 4320"/>
              <a:gd name="T10" fmla="*/ 5867 w 5867"/>
              <a:gd name="T11" fmla="*/ 0 h 4320"/>
              <a:gd name="T12" fmla="*/ 0 w 5867"/>
              <a:gd name="T13" fmla="*/ 0 h 4320"/>
            </a:gdLst>
            <a:ahLst/>
            <a:cxnLst>
              <a:cxn ang="0">
                <a:pos x="T0" y="T1"/>
              </a:cxn>
              <a:cxn ang="0">
                <a:pos x="T2" y="T3"/>
              </a:cxn>
              <a:cxn ang="0">
                <a:pos x="T4" y="T5"/>
              </a:cxn>
              <a:cxn ang="0">
                <a:pos x="T6" y="T7"/>
              </a:cxn>
              <a:cxn ang="0">
                <a:pos x="T8" y="T9"/>
              </a:cxn>
              <a:cxn ang="0">
                <a:pos x="T10" y="T11"/>
              </a:cxn>
              <a:cxn ang="0">
                <a:pos x="T12" y="T13"/>
              </a:cxn>
            </a:cxnLst>
            <a:rect l="0" t="0" r="r" b="b"/>
            <a:pathLst>
              <a:path w="5867" h="4320">
                <a:moveTo>
                  <a:pt x="0" y="0"/>
                </a:moveTo>
                <a:cubicBezTo>
                  <a:pt x="0" y="4320"/>
                  <a:pt x="0" y="4320"/>
                  <a:pt x="0" y="4320"/>
                </a:cubicBezTo>
                <a:cubicBezTo>
                  <a:pt x="3187" y="4320"/>
                  <a:pt x="3187" y="4320"/>
                  <a:pt x="3187" y="4320"/>
                </a:cubicBezTo>
                <a:cubicBezTo>
                  <a:pt x="3717" y="3993"/>
                  <a:pt x="4197" y="3574"/>
                  <a:pt x="4630" y="3063"/>
                </a:cubicBezTo>
                <a:cubicBezTo>
                  <a:pt x="5097" y="2509"/>
                  <a:pt x="5447" y="1824"/>
                  <a:pt x="5669" y="1003"/>
                </a:cubicBezTo>
                <a:cubicBezTo>
                  <a:pt x="5752" y="692"/>
                  <a:pt x="5818" y="357"/>
                  <a:pt x="5867" y="0"/>
                </a:cubicBez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IE"/>
          </a:p>
        </p:txBody>
      </p:sp>
      <p:sp>
        <p:nvSpPr>
          <p:cNvPr id="2" name="Title 1"/>
          <p:cNvSpPr>
            <a:spLocks noGrp="1"/>
          </p:cNvSpPr>
          <p:nvPr>
            <p:ph type="ctrTitle"/>
          </p:nvPr>
        </p:nvSpPr>
        <p:spPr>
          <a:xfrm>
            <a:off x="631596" y="436563"/>
            <a:ext cx="9217254" cy="1957846"/>
          </a:xfrm>
        </p:spPr>
        <p:txBody>
          <a:bodyPr anchor="b">
            <a:noAutofit/>
          </a:bodyPr>
          <a:lstStyle>
            <a:lvl1pPr algn="l">
              <a:lnSpc>
                <a:spcPct val="85000"/>
              </a:lnSpc>
              <a:defRPr sz="4400">
                <a:solidFill>
                  <a:schemeClr val="bg1"/>
                </a:solidFill>
              </a:defRPr>
            </a:lvl1pPr>
          </a:lstStyle>
          <a:p>
            <a:r>
              <a:rPr lang="en-US"/>
              <a:t>Click to edit Master title style</a:t>
            </a:r>
            <a:endParaRPr lang="en-IE" dirty="0"/>
          </a:p>
        </p:txBody>
      </p:sp>
      <p:sp>
        <p:nvSpPr>
          <p:cNvPr id="3" name="Subtitle 2"/>
          <p:cNvSpPr>
            <a:spLocks noGrp="1"/>
          </p:cNvSpPr>
          <p:nvPr>
            <p:ph type="subTitle" idx="1"/>
          </p:nvPr>
        </p:nvSpPr>
        <p:spPr>
          <a:xfrm>
            <a:off x="631596" y="2473324"/>
            <a:ext cx="9217254" cy="1193801"/>
          </a:xfrm>
        </p:spPr>
        <p:txBody>
          <a:bodyPr>
            <a:noAutofit/>
          </a:bodyPr>
          <a:lstStyle>
            <a:lvl1pPr marL="0" indent="0" algn="l">
              <a:lnSpc>
                <a:spcPct val="85000"/>
              </a:lnSpc>
              <a:buNone/>
              <a:defRPr sz="3000" b="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dirty="0"/>
          </a:p>
        </p:txBody>
      </p:sp>
      <p:sp>
        <p:nvSpPr>
          <p:cNvPr id="11" name="Text Placeholder 10"/>
          <p:cNvSpPr>
            <a:spLocks noGrp="1"/>
          </p:cNvSpPr>
          <p:nvPr>
            <p:ph type="body" sz="quarter" idx="13"/>
          </p:nvPr>
        </p:nvSpPr>
        <p:spPr>
          <a:xfrm>
            <a:off x="631825" y="4039777"/>
            <a:ext cx="5064125" cy="1228725"/>
          </a:xfrm>
        </p:spPr>
        <p:txBody>
          <a:bodyPr>
            <a:noAutofit/>
          </a:bodyPr>
          <a:lstStyle>
            <a:lvl1pPr marL="0" indent="0">
              <a:spcBef>
                <a:spcPts val="0"/>
              </a:spcBef>
              <a:buNone/>
              <a:defRPr sz="1900" b="1" baseline="0">
                <a:solidFill>
                  <a:schemeClr val="bg2"/>
                </a:solidFill>
              </a:defRPr>
            </a:lvl1pPr>
            <a:lvl2pPr marL="457200" indent="0">
              <a:buNone/>
              <a:defRPr sz="1900" b="1"/>
            </a:lvl2pPr>
            <a:lvl3pPr marL="914400" indent="0">
              <a:buNone/>
              <a:defRPr sz="1900" b="1"/>
            </a:lvl3pPr>
            <a:lvl4pPr marL="1371600" indent="0">
              <a:buNone/>
              <a:defRPr sz="1900" b="1"/>
            </a:lvl4pPr>
            <a:lvl5pPr marL="1828800" indent="0">
              <a:buNone/>
              <a:defRPr sz="1900" b="1"/>
            </a:lvl5pPr>
          </a:lstStyle>
          <a:p>
            <a:pPr lvl="0"/>
            <a:r>
              <a:rPr lang="en-US"/>
              <a:t>Edit Master text styles</a:t>
            </a:r>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12318" t="13101" r="12318" b="13101"/>
          <a:stretch/>
        </p:blipFill>
        <p:spPr>
          <a:xfrm>
            <a:off x="10656094" y="5510745"/>
            <a:ext cx="1100138" cy="942323"/>
          </a:xfrm>
          <a:prstGeom prst="rect">
            <a:avLst/>
          </a:prstGeom>
        </p:spPr>
      </p:pic>
      <p:grpSp>
        <p:nvGrpSpPr>
          <p:cNvPr id="70" name="Group 68">
            <a:extLst>
              <a:ext uri="{FF2B5EF4-FFF2-40B4-BE49-F238E27FC236}">
                <a16:creationId xmlns:a16="http://schemas.microsoft.com/office/drawing/2014/main" id="{3C970309-7241-493F-B2B9-42CA2E767523}"/>
              </a:ext>
            </a:extLst>
          </p:cNvPr>
          <p:cNvGrpSpPr>
            <a:grpSpLocks noChangeAspect="1"/>
          </p:cNvGrpSpPr>
          <p:nvPr userDrawn="1"/>
        </p:nvGrpSpPr>
        <p:grpSpPr bwMode="auto">
          <a:xfrm>
            <a:off x="631596" y="6340355"/>
            <a:ext cx="1676400" cy="112713"/>
            <a:chOff x="594" y="3108"/>
            <a:chExt cx="1056" cy="71"/>
          </a:xfrm>
        </p:grpSpPr>
        <p:sp>
          <p:nvSpPr>
            <p:cNvPr id="71" name="AutoShape 67">
              <a:extLst>
                <a:ext uri="{FF2B5EF4-FFF2-40B4-BE49-F238E27FC236}">
                  <a16:creationId xmlns:a16="http://schemas.microsoft.com/office/drawing/2014/main" id="{2A3C16B6-FB26-458A-925F-8FA9FC7A1053}"/>
                </a:ext>
              </a:extLst>
            </p:cNvPr>
            <p:cNvSpPr>
              <a:spLocks noChangeAspect="1" noChangeArrowheads="1" noTextEdit="1"/>
            </p:cNvSpPr>
            <p:nvPr userDrawn="1"/>
          </p:nvSpPr>
          <p:spPr bwMode="auto">
            <a:xfrm>
              <a:off x="594" y="3108"/>
              <a:ext cx="1056"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9">
              <a:extLst>
                <a:ext uri="{FF2B5EF4-FFF2-40B4-BE49-F238E27FC236}">
                  <a16:creationId xmlns:a16="http://schemas.microsoft.com/office/drawing/2014/main" id="{7799CDA6-56A2-4BCB-8FD7-A06D9463944D}"/>
                </a:ext>
              </a:extLst>
            </p:cNvPr>
            <p:cNvSpPr>
              <a:spLocks/>
            </p:cNvSpPr>
            <p:nvPr userDrawn="1"/>
          </p:nvSpPr>
          <p:spPr bwMode="auto">
            <a:xfrm>
              <a:off x="594" y="3110"/>
              <a:ext cx="37" cy="53"/>
            </a:xfrm>
            <a:custGeom>
              <a:avLst/>
              <a:gdLst>
                <a:gd name="T0" fmla="*/ 37 w 74"/>
                <a:gd name="T1" fmla="*/ 103 h 103"/>
                <a:gd name="T2" fmla="*/ 0 w 74"/>
                <a:gd name="T3" fmla="*/ 69 h 103"/>
                <a:gd name="T4" fmla="*/ 0 w 74"/>
                <a:gd name="T5" fmla="*/ 63 h 103"/>
                <a:gd name="T6" fmla="*/ 2 w 74"/>
                <a:gd name="T7" fmla="*/ 60 h 103"/>
                <a:gd name="T8" fmla="*/ 11 w 74"/>
                <a:gd name="T9" fmla="*/ 60 h 103"/>
                <a:gd name="T10" fmla="*/ 14 w 74"/>
                <a:gd name="T11" fmla="*/ 63 h 103"/>
                <a:gd name="T12" fmla="*/ 14 w 74"/>
                <a:gd name="T13" fmla="*/ 68 h 103"/>
                <a:gd name="T14" fmla="*/ 37 w 74"/>
                <a:gd name="T15" fmla="*/ 90 h 103"/>
                <a:gd name="T16" fmla="*/ 60 w 74"/>
                <a:gd name="T17" fmla="*/ 68 h 103"/>
                <a:gd name="T18" fmla="*/ 60 w 74"/>
                <a:gd name="T19" fmla="*/ 3 h 103"/>
                <a:gd name="T20" fmla="*/ 62 w 74"/>
                <a:gd name="T21" fmla="*/ 0 h 103"/>
                <a:gd name="T22" fmla="*/ 71 w 74"/>
                <a:gd name="T23" fmla="*/ 0 h 103"/>
                <a:gd name="T24" fmla="*/ 74 w 74"/>
                <a:gd name="T25" fmla="*/ 3 h 103"/>
                <a:gd name="T26" fmla="*/ 74 w 74"/>
                <a:gd name="T27" fmla="*/ 69 h 103"/>
                <a:gd name="T28" fmla="*/ 37 w 74"/>
                <a:gd name="T29"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103">
                  <a:moveTo>
                    <a:pt x="37" y="103"/>
                  </a:moveTo>
                  <a:cubicBezTo>
                    <a:pt x="15" y="103"/>
                    <a:pt x="0" y="90"/>
                    <a:pt x="0" y="69"/>
                  </a:cubicBezTo>
                  <a:cubicBezTo>
                    <a:pt x="0" y="63"/>
                    <a:pt x="0" y="63"/>
                    <a:pt x="0" y="63"/>
                  </a:cubicBezTo>
                  <a:cubicBezTo>
                    <a:pt x="0" y="62"/>
                    <a:pt x="1" y="60"/>
                    <a:pt x="2" y="60"/>
                  </a:cubicBezTo>
                  <a:cubicBezTo>
                    <a:pt x="11" y="60"/>
                    <a:pt x="11" y="60"/>
                    <a:pt x="11" y="60"/>
                  </a:cubicBezTo>
                  <a:cubicBezTo>
                    <a:pt x="13" y="60"/>
                    <a:pt x="14" y="62"/>
                    <a:pt x="14" y="63"/>
                  </a:cubicBezTo>
                  <a:cubicBezTo>
                    <a:pt x="14" y="68"/>
                    <a:pt x="14" y="68"/>
                    <a:pt x="14" y="68"/>
                  </a:cubicBezTo>
                  <a:cubicBezTo>
                    <a:pt x="14" y="81"/>
                    <a:pt x="22" y="90"/>
                    <a:pt x="37" y="90"/>
                  </a:cubicBezTo>
                  <a:cubicBezTo>
                    <a:pt x="52" y="90"/>
                    <a:pt x="60" y="80"/>
                    <a:pt x="60" y="68"/>
                  </a:cubicBezTo>
                  <a:cubicBezTo>
                    <a:pt x="60" y="3"/>
                    <a:pt x="60" y="3"/>
                    <a:pt x="60" y="3"/>
                  </a:cubicBezTo>
                  <a:cubicBezTo>
                    <a:pt x="60" y="2"/>
                    <a:pt x="61" y="0"/>
                    <a:pt x="62" y="0"/>
                  </a:cubicBezTo>
                  <a:cubicBezTo>
                    <a:pt x="71" y="0"/>
                    <a:pt x="71" y="0"/>
                    <a:pt x="71" y="0"/>
                  </a:cubicBezTo>
                  <a:cubicBezTo>
                    <a:pt x="73" y="0"/>
                    <a:pt x="74" y="2"/>
                    <a:pt x="74" y="3"/>
                  </a:cubicBezTo>
                  <a:cubicBezTo>
                    <a:pt x="74" y="69"/>
                    <a:pt x="74" y="69"/>
                    <a:pt x="74" y="69"/>
                  </a:cubicBezTo>
                  <a:cubicBezTo>
                    <a:pt x="74" y="90"/>
                    <a:pt x="58" y="103"/>
                    <a:pt x="37" y="10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0">
              <a:extLst>
                <a:ext uri="{FF2B5EF4-FFF2-40B4-BE49-F238E27FC236}">
                  <a16:creationId xmlns:a16="http://schemas.microsoft.com/office/drawing/2014/main" id="{1D936A7F-968C-4A4E-A5B9-FB0671D9B4C8}"/>
                </a:ext>
              </a:extLst>
            </p:cNvPr>
            <p:cNvSpPr>
              <a:spLocks noEditPoints="1"/>
            </p:cNvSpPr>
            <p:nvPr userDrawn="1"/>
          </p:nvSpPr>
          <p:spPr bwMode="auto">
            <a:xfrm>
              <a:off x="638" y="3126"/>
              <a:ext cx="36" cy="37"/>
            </a:xfrm>
            <a:custGeom>
              <a:avLst/>
              <a:gdLst>
                <a:gd name="T0" fmla="*/ 36 w 72"/>
                <a:gd name="T1" fmla="*/ 0 h 72"/>
                <a:gd name="T2" fmla="*/ 72 w 72"/>
                <a:gd name="T3" fmla="*/ 36 h 72"/>
                <a:gd name="T4" fmla="*/ 36 w 72"/>
                <a:gd name="T5" fmla="*/ 72 h 72"/>
                <a:gd name="T6" fmla="*/ 0 w 72"/>
                <a:gd name="T7" fmla="*/ 36 h 72"/>
                <a:gd name="T8" fmla="*/ 36 w 72"/>
                <a:gd name="T9" fmla="*/ 0 h 72"/>
                <a:gd name="T10" fmla="*/ 36 w 72"/>
                <a:gd name="T11" fmla="*/ 59 h 72"/>
                <a:gd name="T12" fmla="*/ 58 w 72"/>
                <a:gd name="T13" fmla="*/ 36 h 72"/>
                <a:gd name="T14" fmla="*/ 36 w 72"/>
                <a:gd name="T15" fmla="*/ 13 h 72"/>
                <a:gd name="T16" fmla="*/ 14 w 72"/>
                <a:gd name="T17" fmla="*/ 36 h 72"/>
                <a:gd name="T18" fmla="*/ 36 w 72"/>
                <a:gd name="T19" fmla="*/ 5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0"/>
                  </a:moveTo>
                  <a:cubicBezTo>
                    <a:pt x="56" y="0"/>
                    <a:pt x="72" y="16"/>
                    <a:pt x="72" y="36"/>
                  </a:cubicBezTo>
                  <a:cubicBezTo>
                    <a:pt x="72" y="57"/>
                    <a:pt x="56" y="72"/>
                    <a:pt x="36" y="72"/>
                  </a:cubicBezTo>
                  <a:cubicBezTo>
                    <a:pt x="16" y="72"/>
                    <a:pt x="0" y="57"/>
                    <a:pt x="0" y="36"/>
                  </a:cubicBezTo>
                  <a:cubicBezTo>
                    <a:pt x="0" y="16"/>
                    <a:pt x="16" y="0"/>
                    <a:pt x="36" y="0"/>
                  </a:cubicBezTo>
                  <a:close/>
                  <a:moveTo>
                    <a:pt x="36" y="59"/>
                  </a:moveTo>
                  <a:cubicBezTo>
                    <a:pt x="49" y="59"/>
                    <a:pt x="58" y="49"/>
                    <a:pt x="58" y="36"/>
                  </a:cubicBezTo>
                  <a:cubicBezTo>
                    <a:pt x="58" y="23"/>
                    <a:pt x="49" y="13"/>
                    <a:pt x="36" y="13"/>
                  </a:cubicBezTo>
                  <a:cubicBezTo>
                    <a:pt x="23" y="13"/>
                    <a:pt x="14" y="23"/>
                    <a:pt x="14" y="36"/>
                  </a:cubicBezTo>
                  <a:cubicBezTo>
                    <a:pt x="14" y="49"/>
                    <a:pt x="23" y="59"/>
                    <a:pt x="36"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1">
              <a:extLst>
                <a:ext uri="{FF2B5EF4-FFF2-40B4-BE49-F238E27FC236}">
                  <a16:creationId xmlns:a16="http://schemas.microsoft.com/office/drawing/2014/main" id="{B9DC3BAF-65E1-476F-A063-39662A0BDD15}"/>
                </a:ext>
              </a:extLst>
            </p:cNvPr>
            <p:cNvSpPr>
              <a:spLocks/>
            </p:cNvSpPr>
            <p:nvPr userDrawn="1"/>
          </p:nvSpPr>
          <p:spPr bwMode="auto">
            <a:xfrm>
              <a:off x="681" y="3110"/>
              <a:ext cx="33" cy="52"/>
            </a:xfrm>
            <a:custGeom>
              <a:avLst/>
              <a:gdLst>
                <a:gd name="T0" fmla="*/ 53 w 67"/>
                <a:gd name="T1" fmla="*/ 64 h 101"/>
                <a:gd name="T2" fmla="*/ 34 w 67"/>
                <a:gd name="T3" fmla="*/ 44 h 101"/>
                <a:gd name="T4" fmla="*/ 13 w 67"/>
                <a:gd name="T5" fmla="*/ 64 h 101"/>
                <a:gd name="T6" fmla="*/ 13 w 67"/>
                <a:gd name="T7" fmla="*/ 99 h 101"/>
                <a:gd name="T8" fmla="*/ 11 w 67"/>
                <a:gd name="T9" fmla="*/ 101 h 101"/>
                <a:gd name="T10" fmla="*/ 2 w 67"/>
                <a:gd name="T11" fmla="*/ 101 h 101"/>
                <a:gd name="T12" fmla="*/ 0 w 67"/>
                <a:gd name="T13" fmla="*/ 98 h 101"/>
                <a:gd name="T14" fmla="*/ 0 w 67"/>
                <a:gd name="T15" fmla="*/ 3 h 101"/>
                <a:gd name="T16" fmla="*/ 2 w 67"/>
                <a:gd name="T17" fmla="*/ 0 h 101"/>
                <a:gd name="T18" fmla="*/ 11 w 67"/>
                <a:gd name="T19" fmla="*/ 0 h 101"/>
                <a:gd name="T20" fmla="*/ 13 w 67"/>
                <a:gd name="T21" fmla="*/ 3 h 101"/>
                <a:gd name="T22" fmla="*/ 13 w 67"/>
                <a:gd name="T23" fmla="*/ 43 h 101"/>
                <a:gd name="T24" fmla="*/ 37 w 67"/>
                <a:gd name="T25" fmla="*/ 31 h 101"/>
                <a:gd name="T26" fmla="*/ 67 w 67"/>
                <a:gd name="T27" fmla="*/ 61 h 101"/>
                <a:gd name="T28" fmla="*/ 67 w 67"/>
                <a:gd name="T29" fmla="*/ 99 h 101"/>
                <a:gd name="T30" fmla="*/ 64 w 67"/>
                <a:gd name="T31" fmla="*/ 101 h 101"/>
                <a:gd name="T32" fmla="*/ 55 w 67"/>
                <a:gd name="T33" fmla="*/ 101 h 101"/>
                <a:gd name="T34" fmla="*/ 53 w 67"/>
                <a:gd name="T35" fmla="*/ 99 h 101"/>
                <a:gd name="T36" fmla="*/ 53 w 67"/>
                <a:gd name="T37" fmla="*/ 6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101">
                  <a:moveTo>
                    <a:pt x="53" y="64"/>
                  </a:moveTo>
                  <a:cubicBezTo>
                    <a:pt x="53" y="52"/>
                    <a:pt x="46" y="44"/>
                    <a:pt x="34" y="44"/>
                  </a:cubicBezTo>
                  <a:cubicBezTo>
                    <a:pt x="21" y="44"/>
                    <a:pt x="13" y="52"/>
                    <a:pt x="13" y="64"/>
                  </a:cubicBezTo>
                  <a:cubicBezTo>
                    <a:pt x="13" y="99"/>
                    <a:pt x="13" y="99"/>
                    <a:pt x="13" y="99"/>
                  </a:cubicBezTo>
                  <a:cubicBezTo>
                    <a:pt x="13" y="100"/>
                    <a:pt x="12" y="101"/>
                    <a:pt x="11" y="101"/>
                  </a:cubicBezTo>
                  <a:cubicBezTo>
                    <a:pt x="2" y="101"/>
                    <a:pt x="2" y="101"/>
                    <a:pt x="2" y="101"/>
                  </a:cubicBezTo>
                  <a:cubicBezTo>
                    <a:pt x="1" y="101"/>
                    <a:pt x="0" y="100"/>
                    <a:pt x="0" y="98"/>
                  </a:cubicBezTo>
                  <a:cubicBezTo>
                    <a:pt x="0" y="3"/>
                    <a:pt x="0" y="3"/>
                    <a:pt x="0" y="3"/>
                  </a:cubicBezTo>
                  <a:cubicBezTo>
                    <a:pt x="0" y="1"/>
                    <a:pt x="1" y="0"/>
                    <a:pt x="2" y="0"/>
                  </a:cubicBezTo>
                  <a:cubicBezTo>
                    <a:pt x="11" y="0"/>
                    <a:pt x="11" y="0"/>
                    <a:pt x="11" y="0"/>
                  </a:cubicBezTo>
                  <a:cubicBezTo>
                    <a:pt x="12" y="0"/>
                    <a:pt x="13" y="1"/>
                    <a:pt x="13" y="3"/>
                  </a:cubicBezTo>
                  <a:cubicBezTo>
                    <a:pt x="13" y="43"/>
                    <a:pt x="13" y="43"/>
                    <a:pt x="13" y="43"/>
                  </a:cubicBezTo>
                  <a:cubicBezTo>
                    <a:pt x="17" y="36"/>
                    <a:pt x="26" y="31"/>
                    <a:pt x="37" y="31"/>
                  </a:cubicBezTo>
                  <a:cubicBezTo>
                    <a:pt x="55" y="31"/>
                    <a:pt x="67" y="44"/>
                    <a:pt x="67" y="61"/>
                  </a:cubicBezTo>
                  <a:cubicBezTo>
                    <a:pt x="67" y="99"/>
                    <a:pt x="67" y="99"/>
                    <a:pt x="67" y="99"/>
                  </a:cubicBezTo>
                  <a:cubicBezTo>
                    <a:pt x="67" y="100"/>
                    <a:pt x="65" y="101"/>
                    <a:pt x="64" y="101"/>
                  </a:cubicBezTo>
                  <a:cubicBezTo>
                    <a:pt x="55" y="101"/>
                    <a:pt x="55" y="101"/>
                    <a:pt x="55" y="101"/>
                  </a:cubicBezTo>
                  <a:cubicBezTo>
                    <a:pt x="54" y="101"/>
                    <a:pt x="53" y="100"/>
                    <a:pt x="53" y="99"/>
                  </a:cubicBezTo>
                  <a:lnTo>
                    <a:pt x="53" y="6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2">
              <a:extLst>
                <a:ext uri="{FF2B5EF4-FFF2-40B4-BE49-F238E27FC236}">
                  <a16:creationId xmlns:a16="http://schemas.microsoft.com/office/drawing/2014/main" id="{DA2BCBBC-7EA0-4F65-AD34-8DF9C116585B}"/>
                </a:ext>
              </a:extLst>
            </p:cNvPr>
            <p:cNvSpPr>
              <a:spLocks/>
            </p:cNvSpPr>
            <p:nvPr userDrawn="1"/>
          </p:nvSpPr>
          <p:spPr bwMode="auto">
            <a:xfrm>
              <a:off x="722" y="3126"/>
              <a:ext cx="33" cy="36"/>
            </a:xfrm>
            <a:custGeom>
              <a:avLst/>
              <a:gdLst>
                <a:gd name="T0" fmla="*/ 54 w 67"/>
                <a:gd name="T1" fmla="*/ 33 h 70"/>
                <a:gd name="T2" fmla="*/ 34 w 67"/>
                <a:gd name="T3" fmla="*/ 13 h 70"/>
                <a:gd name="T4" fmla="*/ 14 w 67"/>
                <a:gd name="T5" fmla="*/ 33 h 70"/>
                <a:gd name="T6" fmla="*/ 14 w 67"/>
                <a:gd name="T7" fmla="*/ 68 h 70"/>
                <a:gd name="T8" fmla="*/ 12 w 67"/>
                <a:gd name="T9" fmla="*/ 70 h 70"/>
                <a:gd name="T10" fmla="*/ 3 w 67"/>
                <a:gd name="T11" fmla="*/ 70 h 70"/>
                <a:gd name="T12" fmla="*/ 0 w 67"/>
                <a:gd name="T13" fmla="*/ 67 h 70"/>
                <a:gd name="T14" fmla="*/ 0 w 67"/>
                <a:gd name="T15" fmla="*/ 5 h 70"/>
                <a:gd name="T16" fmla="*/ 3 w 67"/>
                <a:gd name="T17" fmla="*/ 2 h 70"/>
                <a:gd name="T18" fmla="*/ 12 w 67"/>
                <a:gd name="T19" fmla="*/ 2 h 70"/>
                <a:gd name="T20" fmla="*/ 14 w 67"/>
                <a:gd name="T21" fmla="*/ 5 h 70"/>
                <a:gd name="T22" fmla="*/ 14 w 67"/>
                <a:gd name="T23" fmla="*/ 12 h 70"/>
                <a:gd name="T24" fmla="*/ 38 w 67"/>
                <a:gd name="T25" fmla="*/ 0 h 70"/>
                <a:gd name="T26" fmla="*/ 67 w 67"/>
                <a:gd name="T27" fmla="*/ 30 h 70"/>
                <a:gd name="T28" fmla="*/ 67 w 67"/>
                <a:gd name="T29" fmla="*/ 68 h 70"/>
                <a:gd name="T30" fmla="*/ 65 w 67"/>
                <a:gd name="T31" fmla="*/ 70 h 70"/>
                <a:gd name="T32" fmla="*/ 56 w 67"/>
                <a:gd name="T33" fmla="*/ 70 h 70"/>
                <a:gd name="T34" fmla="*/ 54 w 67"/>
                <a:gd name="T35" fmla="*/ 68 h 70"/>
                <a:gd name="T36" fmla="*/ 54 w 67"/>
                <a:gd name="T37" fmla="*/ 3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70">
                  <a:moveTo>
                    <a:pt x="54" y="33"/>
                  </a:moveTo>
                  <a:cubicBezTo>
                    <a:pt x="54" y="21"/>
                    <a:pt x="47" y="13"/>
                    <a:pt x="34" y="13"/>
                  </a:cubicBezTo>
                  <a:cubicBezTo>
                    <a:pt x="22" y="13"/>
                    <a:pt x="14" y="21"/>
                    <a:pt x="14" y="33"/>
                  </a:cubicBezTo>
                  <a:cubicBezTo>
                    <a:pt x="14" y="68"/>
                    <a:pt x="14" y="68"/>
                    <a:pt x="14" y="68"/>
                  </a:cubicBezTo>
                  <a:cubicBezTo>
                    <a:pt x="14" y="69"/>
                    <a:pt x="13" y="70"/>
                    <a:pt x="12" y="70"/>
                  </a:cubicBezTo>
                  <a:cubicBezTo>
                    <a:pt x="3" y="70"/>
                    <a:pt x="3" y="70"/>
                    <a:pt x="3" y="70"/>
                  </a:cubicBezTo>
                  <a:cubicBezTo>
                    <a:pt x="2" y="70"/>
                    <a:pt x="0" y="69"/>
                    <a:pt x="0" y="67"/>
                  </a:cubicBezTo>
                  <a:cubicBezTo>
                    <a:pt x="0" y="5"/>
                    <a:pt x="0" y="5"/>
                    <a:pt x="0" y="5"/>
                  </a:cubicBezTo>
                  <a:cubicBezTo>
                    <a:pt x="0" y="3"/>
                    <a:pt x="2" y="2"/>
                    <a:pt x="3" y="2"/>
                  </a:cubicBezTo>
                  <a:cubicBezTo>
                    <a:pt x="12" y="2"/>
                    <a:pt x="12" y="2"/>
                    <a:pt x="12" y="2"/>
                  </a:cubicBezTo>
                  <a:cubicBezTo>
                    <a:pt x="13" y="2"/>
                    <a:pt x="14" y="3"/>
                    <a:pt x="14" y="5"/>
                  </a:cubicBezTo>
                  <a:cubicBezTo>
                    <a:pt x="14" y="12"/>
                    <a:pt x="14" y="12"/>
                    <a:pt x="14" y="12"/>
                  </a:cubicBezTo>
                  <a:cubicBezTo>
                    <a:pt x="18" y="5"/>
                    <a:pt x="27" y="0"/>
                    <a:pt x="38" y="0"/>
                  </a:cubicBezTo>
                  <a:cubicBezTo>
                    <a:pt x="56" y="0"/>
                    <a:pt x="67" y="13"/>
                    <a:pt x="67" y="30"/>
                  </a:cubicBezTo>
                  <a:cubicBezTo>
                    <a:pt x="67" y="68"/>
                    <a:pt x="67" y="68"/>
                    <a:pt x="67" y="68"/>
                  </a:cubicBezTo>
                  <a:cubicBezTo>
                    <a:pt x="67" y="69"/>
                    <a:pt x="66" y="70"/>
                    <a:pt x="65" y="70"/>
                  </a:cubicBezTo>
                  <a:cubicBezTo>
                    <a:pt x="56" y="70"/>
                    <a:pt x="56" y="70"/>
                    <a:pt x="56" y="70"/>
                  </a:cubicBezTo>
                  <a:cubicBezTo>
                    <a:pt x="55" y="70"/>
                    <a:pt x="54" y="69"/>
                    <a:pt x="54" y="68"/>
                  </a:cubicBezTo>
                  <a:lnTo>
                    <a:pt x="54" y="3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73">
              <a:extLst>
                <a:ext uri="{FF2B5EF4-FFF2-40B4-BE49-F238E27FC236}">
                  <a16:creationId xmlns:a16="http://schemas.microsoft.com/office/drawing/2014/main" id="{B778D02A-87A1-444F-92DC-E23ECE711241}"/>
                </a:ext>
              </a:extLst>
            </p:cNvPr>
            <p:cNvSpPr>
              <a:spLocks/>
            </p:cNvSpPr>
            <p:nvPr userDrawn="1"/>
          </p:nvSpPr>
          <p:spPr bwMode="auto">
            <a:xfrm>
              <a:off x="761" y="3126"/>
              <a:ext cx="29" cy="37"/>
            </a:xfrm>
            <a:custGeom>
              <a:avLst/>
              <a:gdLst>
                <a:gd name="T0" fmla="*/ 56 w 59"/>
                <a:gd name="T1" fmla="*/ 9 h 72"/>
                <a:gd name="T2" fmla="*/ 56 w 59"/>
                <a:gd name="T3" fmla="*/ 13 h 72"/>
                <a:gd name="T4" fmla="*/ 52 w 59"/>
                <a:gd name="T5" fmla="*/ 17 h 72"/>
                <a:gd name="T6" fmla="*/ 47 w 59"/>
                <a:gd name="T7" fmla="*/ 17 h 72"/>
                <a:gd name="T8" fmla="*/ 29 w 59"/>
                <a:gd name="T9" fmla="*/ 11 h 72"/>
                <a:gd name="T10" fmla="*/ 16 w 59"/>
                <a:gd name="T11" fmla="*/ 20 h 72"/>
                <a:gd name="T12" fmla="*/ 26 w 59"/>
                <a:gd name="T13" fmla="*/ 28 h 72"/>
                <a:gd name="T14" fmla="*/ 38 w 59"/>
                <a:gd name="T15" fmla="*/ 30 h 72"/>
                <a:gd name="T16" fmla="*/ 59 w 59"/>
                <a:gd name="T17" fmla="*/ 50 h 72"/>
                <a:gd name="T18" fmla="*/ 30 w 59"/>
                <a:gd name="T19" fmla="*/ 72 h 72"/>
                <a:gd name="T20" fmla="*/ 4 w 59"/>
                <a:gd name="T21" fmla="*/ 63 h 72"/>
                <a:gd name="T22" fmla="*/ 2 w 59"/>
                <a:gd name="T23" fmla="*/ 56 h 72"/>
                <a:gd name="T24" fmla="*/ 6 w 59"/>
                <a:gd name="T25" fmla="*/ 53 h 72"/>
                <a:gd name="T26" fmla="*/ 11 w 59"/>
                <a:gd name="T27" fmla="*/ 53 h 72"/>
                <a:gd name="T28" fmla="*/ 31 w 59"/>
                <a:gd name="T29" fmla="*/ 61 h 72"/>
                <a:gd name="T30" fmla="*/ 45 w 59"/>
                <a:gd name="T31" fmla="*/ 52 h 72"/>
                <a:gd name="T32" fmla="*/ 32 w 59"/>
                <a:gd name="T33" fmla="*/ 42 h 72"/>
                <a:gd name="T34" fmla="*/ 21 w 59"/>
                <a:gd name="T35" fmla="*/ 40 h 72"/>
                <a:gd name="T36" fmla="*/ 2 w 59"/>
                <a:gd name="T37" fmla="*/ 21 h 72"/>
                <a:gd name="T38" fmla="*/ 30 w 59"/>
                <a:gd name="T39" fmla="*/ 0 h 72"/>
                <a:gd name="T40" fmla="*/ 56 w 59"/>
                <a:gd name="T41" fmla="*/ 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72">
                  <a:moveTo>
                    <a:pt x="56" y="9"/>
                  </a:moveTo>
                  <a:cubicBezTo>
                    <a:pt x="57" y="10"/>
                    <a:pt x="57" y="12"/>
                    <a:pt x="56" y="13"/>
                  </a:cubicBezTo>
                  <a:cubicBezTo>
                    <a:pt x="52" y="17"/>
                    <a:pt x="52" y="17"/>
                    <a:pt x="52" y="17"/>
                  </a:cubicBezTo>
                  <a:cubicBezTo>
                    <a:pt x="51" y="19"/>
                    <a:pt x="49" y="19"/>
                    <a:pt x="47" y="17"/>
                  </a:cubicBezTo>
                  <a:cubicBezTo>
                    <a:pt x="42" y="14"/>
                    <a:pt x="36" y="11"/>
                    <a:pt x="29" y="11"/>
                  </a:cubicBezTo>
                  <a:cubicBezTo>
                    <a:pt x="21" y="11"/>
                    <a:pt x="16" y="15"/>
                    <a:pt x="16" y="20"/>
                  </a:cubicBezTo>
                  <a:cubicBezTo>
                    <a:pt x="16" y="24"/>
                    <a:pt x="19" y="27"/>
                    <a:pt x="26" y="28"/>
                  </a:cubicBezTo>
                  <a:cubicBezTo>
                    <a:pt x="38" y="30"/>
                    <a:pt x="38" y="30"/>
                    <a:pt x="38" y="30"/>
                  </a:cubicBezTo>
                  <a:cubicBezTo>
                    <a:pt x="51" y="33"/>
                    <a:pt x="59" y="39"/>
                    <a:pt x="59" y="50"/>
                  </a:cubicBezTo>
                  <a:cubicBezTo>
                    <a:pt x="59" y="62"/>
                    <a:pt x="49" y="72"/>
                    <a:pt x="30" y="72"/>
                  </a:cubicBezTo>
                  <a:cubicBezTo>
                    <a:pt x="18" y="72"/>
                    <a:pt x="9" y="68"/>
                    <a:pt x="4" y="63"/>
                  </a:cubicBezTo>
                  <a:cubicBezTo>
                    <a:pt x="0" y="60"/>
                    <a:pt x="0" y="58"/>
                    <a:pt x="2" y="56"/>
                  </a:cubicBezTo>
                  <a:cubicBezTo>
                    <a:pt x="6" y="53"/>
                    <a:pt x="6" y="53"/>
                    <a:pt x="6" y="53"/>
                  </a:cubicBezTo>
                  <a:cubicBezTo>
                    <a:pt x="8" y="51"/>
                    <a:pt x="10" y="52"/>
                    <a:pt x="11" y="53"/>
                  </a:cubicBezTo>
                  <a:cubicBezTo>
                    <a:pt x="16" y="58"/>
                    <a:pt x="23" y="61"/>
                    <a:pt x="31" y="61"/>
                  </a:cubicBezTo>
                  <a:cubicBezTo>
                    <a:pt x="40" y="61"/>
                    <a:pt x="45" y="56"/>
                    <a:pt x="45" y="52"/>
                  </a:cubicBezTo>
                  <a:cubicBezTo>
                    <a:pt x="45" y="46"/>
                    <a:pt x="41" y="44"/>
                    <a:pt x="32" y="42"/>
                  </a:cubicBezTo>
                  <a:cubicBezTo>
                    <a:pt x="21" y="40"/>
                    <a:pt x="21" y="40"/>
                    <a:pt x="21" y="40"/>
                  </a:cubicBezTo>
                  <a:cubicBezTo>
                    <a:pt x="9" y="38"/>
                    <a:pt x="2" y="31"/>
                    <a:pt x="2" y="21"/>
                  </a:cubicBezTo>
                  <a:cubicBezTo>
                    <a:pt x="2" y="9"/>
                    <a:pt x="14" y="0"/>
                    <a:pt x="30" y="0"/>
                  </a:cubicBezTo>
                  <a:cubicBezTo>
                    <a:pt x="42" y="0"/>
                    <a:pt x="51" y="4"/>
                    <a:pt x="56" y="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4">
              <a:extLst>
                <a:ext uri="{FF2B5EF4-FFF2-40B4-BE49-F238E27FC236}">
                  <a16:creationId xmlns:a16="http://schemas.microsoft.com/office/drawing/2014/main" id="{F3801425-5EC2-4004-9138-4527BED26D9A}"/>
                </a:ext>
              </a:extLst>
            </p:cNvPr>
            <p:cNvSpPr>
              <a:spLocks/>
            </p:cNvSpPr>
            <p:nvPr userDrawn="1"/>
          </p:nvSpPr>
          <p:spPr bwMode="auto">
            <a:xfrm>
              <a:off x="814" y="3110"/>
              <a:ext cx="43" cy="52"/>
            </a:xfrm>
            <a:custGeom>
              <a:avLst/>
              <a:gdLst>
                <a:gd name="T0" fmla="*/ 85 w 85"/>
                <a:gd name="T1" fmla="*/ 98 h 101"/>
                <a:gd name="T2" fmla="*/ 83 w 85"/>
                <a:gd name="T3" fmla="*/ 101 h 101"/>
                <a:gd name="T4" fmla="*/ 74 w 85"/>
                <a:gd name="T5" fmla="*/ 101 h 101"/>
                <a:gd name="T6" fmla="*/ 71 w 85"/>
                <a:gd name="T7" fmla="*/ 98 h 101"/>
                <a:gd name="T8" fmla="*/ 71 w 85"/>
                <a:gd name="T9" fmla="*/ 57 h 101"/>
                <a:gd name="T10" fmla="*/ 14 w 85"/>
                <a:gd name="T11" fmla="*/ 57 h 101"/>
                <a:gd name="T12" fmla="*/ 14 w 85"/>
                <a:gd name="T13" fmla="*/ 98 h 101"/>
                <a:gd name="T14" fmla="*/ 11 w 85"/>
                <a:gd name="T15" fmla="*/ 101 h 101"/>
                <a:gd name="T16" fmla="*/ 2 w 85"/>
                <a:gd name="T17" fmla="*/ 101 h 101"/>
                <a:gd name="T18" fmla="*/ 0 w 85"/>
                <a:gd name="T19" fmla="*/ 98 h 101"/>
                <a:gd name="T20" fmla="*/ 0 w 85"/>
                <a:gd name="T21" fmla="*/ 3 h 101"/>
                <a:gd name="T22" fmla="*/ 2 w 85"/>
                <a:gd name="T23" fmla="*/ 0 h 101"/>
                <a:gd name="T24" fmla="*/ 11 w 85"/>
                <a:gd name="T25" fmla="*/ 0 h 101"/>
                <a:gd name="T26" fmla="*/ 14 w 85"/>
                <a:gd name="T27" fmla="*/ 3 h 101"/>
                <a:gd name="T28" fmla="*/ 14 w 85"/>
                <a:gd name="T29" fmla="*/ 44 h 101"/>
                <a:gd name="T30" fmla="*/ 71 w 85"/>
                <a:gd name="T31" fmla="*/ 44 h 101"/>
                <a:gd name="T32" fmla="*/ 71 w 85"/>
                <a:gd name="T33" fmla="*/ 3 h 101"/>
                <a:gd name="T34" fmla="*/ 74 w 85"/>
                <a:gd name="T35" fmla="*/ 0 h 101"/>
                <a:gd name="T36" fmla="*/ 83 w 85"/>
                <a:gd name="T37" fmla="*/ 0 h 101"/>
                <a:gd name="T38" fmla="*/ 85 w 85"/>
                <a:gd name="T39" fmla="*/ 3 h 101"/>
                <a:gd name="T40" fmla="*/ 85 w 85"/>
                <a:gd name="T41" fmla="*/ 9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101">
                  <a:moveTo>
                    <a:pt x="85" y="98"/>
                  </a:moveTo>
                  <a:cubicBezTo>
                    <a:pt x="85" y="100"/>
                    <a:pt x="84" y="101"/>
                    <a:pt x="83" y="101"/>
                  </a:cubicBezTo>
                  <a:cubicBezTo>
                    <a:pt x="74" y="101"/>
                    <a:pt x="74" y="101"/>
                    <a:pt x="74" y="101"/>
                  </a:cubicBezTo>
                  <a:cubicBezTo>
                    <a:pt x="72" y="101"/>
                    <a:pt x="71" y="100"/>
                    <a:pt x="71" y="98"/>
                  </a:cubicBezTo>
                  <a:cubicBezTo>
                    <a:pt x="71" y="57"/>
                    <a:pt x="71" y="57"/>
                    <a:pt x="71" y="57"/>
                  </a:cubicBezTo>
                  <a:cubicBezTo>
                    <a:pt x="14" y="57"/>
                    <a:pt x="14" y="57"/>
                    <a:pt x="14" y="57"/>
                  </a:cubicBezTo>
                  <a:cubicBezTo>
                    <a:pt x="14" y="98"/>
                    <a:pt x="14" y="98"/>
                    <a:pt x="14" y="98"/>
                  </a:cubicBezTo>
                  <a:cubicBezTo>
                    <a:pt x="14" y="100"/>
                    <a:pt x="13" y="101"/>
                    <a:pt x="11" y="101"/>
                  </a:cubicBezTo>
                  <a:cubicBezTo>
                    <a:pt x="2" y="101"/>
                    <a:pt x="2" y="101"/>
                    <a:pt x="2" y="101"/>
                  </a:cubicBezTo>
                  <a:cubicBezTo>
                    <a:pt x="1" y="101"/>
                    <a:pt x="0" y="100"/>
                    <a:pt x="0" y="98"/>
                  </a:cubicBezTo>
                  <a:cubicBezTo>
                    <a:pt x="0" y="3"/>
                    <a:pt x="0" y="3"/>
                    <a:pt x="0" y="3"/>
                  </a:cubicBezTo>
                  <a:cubicBezTo>
                    <a:pt x="0" y="2"/>
                    <a:pt x="1" y="0"/>
                    <a:pt x="2" y="0"/>
                  </a:cubicBezTo>
                  <a:cubicBezTo>
                    <a:pt x="11" y="0"/>
                    <a:pt x="11" y="0"/>
                    <a:pt x="11" y="0"/>
                  </a:cubicBezTo>
                  <a:cubicBezTo>
                    <a:pt x="13" y="0"/>
                    <a:pt x="14" y="2"/>
                    <a:pt x="14" y="3"/>
                  </a:cubicBezTo>
                  <a:cubicBezTo>
                    <a:pt x="14" y="44"/>
                    <a:pt x="14" y="44"/>
                    <a:pt x="14" y="44"/>
                  </a:cubicBezTo>
                  <a:cubicBezTo>
                    <a:pt x="71" y="44"/>
                    <a:pt x="71" y="44"/>
                    <a:pt x="71" y="44"/>
                  </a:cubicBezTo>
                  <a:cubicBezTo>
                    <a:pt x="71" y="3"/>
                    <a:pt x="71" y="3"/>
                    <a:pt x="71" y="3"/>
                  </a:cubicBezTo>
                  <a:cubicBezTo>
                    <a:pt x="71" y="2"/>
                    <a:pt x="72" y="0"/>
                    <a:pt x="74" y="0"/>
                  </a:cubicBezTo>
                  <a:cubicBezTo>
                    <a:pt x="83" y="0"/>
                    <a:pt x="83" y="0"/>
                    <a:pt x="83" y="0"/>
                  </a:cubicBezTo>
                  <a:cubicBezTo>
                    <a:pt x="84" y="0"/>
                    <a:pt x="85" y="2"/>
                    <a:pt x="85" y="3"/>
                  </a:cubicBezTo>
                  <a:lnTo>
                    <a:pt x="85" y="9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5">
              <a:extLst>
                <a:ext uri="{FF2B5EF4-FFF2-40B4-BE49-F238E27FC236}">
                  <a16:creationId xmlns:a16="http://schemas.microsoft.com/office/drawing/2014/main" id="{0C29C676-0FB5-4662-BC37-9ECB47870134}"/>
                </a:ext>
              </a:extLst>
            </p:cNvPr>
            <p:cNvSpPr>
              <a:spLocks noEditPoints="1"/>
            </p:cNvSpPr>
            <p:nvPr userDrawn="1"/>
          </p:nvSpPr>
          <p:spPr bwMode="auto">
            <a:xfrm>
              <a:off x="865" y="3126"/>
              <a:ext cx="35" cy="37"/>
            </a:xfrm>
            <a:custGeom>
              <a:avLst/>
              <a:gdLst>
                <a:gd name="T0" fmla="*/ 35 w 71"/>
                <a:gd name="T1" fmla="*/ 0 h 72"/>
                <a:gd name="T2" fmla="*/ 71 w 71"/>
                <a:gd name="T3" fmla="*/ 36 h 72"/>
                <a:gd name="T4" fmla="*/ 35 w 71"/>
                <a:gd name="T5" fmla="*/ 72 h 72"/>
                <a:gd name="T6" fmla="*/ 0 w 71"/>
                <a:gd name="T7" fmla="*/ 36 h 72"/>
                <a:gd name="T8" fmla="*/ 35 w 71"/>
                <a:gd name="T9" fmla="*/ 0 h 72"/>
                <a:gd name="T10" fmla="*/ 35 w 71"/>
                <a:gd name="T11" fmla="*/ 59 h 72"/>
                <a:gd name="T12" fmla="*/ 57 w 71"/>
                <a:gd name="T13" fmla="*/ 36 h 72"/>
                <a:gd name="T14" fmla="*/ 35 w 71"/>
                <a:gd name="T15" fmla="*/ 13 h 72"/>
                <a:gd name="T16" fmla="*/ 14 w 71"/>
                <a:gd name="T17" fmla="*/ 36 h 72"/>
                <a:gd name="T18" fmla="*/ 35 w 71"/>
                <a:gd name="T19" fmla="*/ 5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72">
                  <a:moveTo>
                    <a:pt x="35" y="0"/>
                  </a:moveTo>
                  <a:cubicBezTo>
                    <a:pt x="55" y="0"/>
                    <a:pt x="71" y="16"/>
                    <a:pt x="71" y="36"/>
                  </a:cubicBezTo>
                  <a:cubicBezTo>
                    <a:pt x="71" y="57"/>
                    <a:pt x="55" y="72"/>
                    <a:pt x="35" y="72"/>
                  </a:cubicBezTo>
                  <a:cubicBezTo>
                    <a:pt x="16" y="72"/>
                    <a:pt x="0" y="57"/>
                    <a:pt x="0" y="36"/>
                  </a:cubicBezTo>
                  <a:cubicBezTo>
                    <a:pt x="0" y="16"/>
                    <a:pt x="16" y="0"/>
                    <a:pt x="35" y="0"/>
                  </a:cubicBezTo>
                  <a:close/>
                  <a:moveTo>
                    <a:pt x="35" y="59"/>
                  </a:moveTo>
                  <a:cubicBezTo>
                    <a:pt x="48" y="59"/>
                    <a:pt x="57" y="49"/>
                    <a:pt x="57" y="36"/>
                  </a:cubicBezTo>
                  <a:cubicBezTo>
                    <a:pt x="57" y="23"/>
                    <a:pt x="48" y="13"/>
                    <a:pt x="35" y="13"/>
                  </a:cubicBezTo>
                  <a:cubicBezTo>
                    <a:pt x="23" y="13"/>
                    <a:pt x="14" y="23"/>
                    <a:pt x="14" y="36"/>
                  </a:cubicBezTo>
                  <a:cubicBezTo>
                    <a:pt x="14" y="49"/>
                    <a:pt x="23" y="59"/>
                    <a:pt x="35"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6">
              <a:extLst>
                <a:ext uri="{FF2B5EF4-FFF2-40B4-BE49-F238E27FC236}">
                  <a16:creationId xmlns:a16="http://schemas.microsoft.com/office/drawing/2014/main" id="{53E41A4F-2D5A-478B-A4FA-AD680280435B}"/>
                </a:ext>
              </a:extLst>
            </p:cNvPr>
            <p:cNvSpPr>
              <a:spLocks noEditPoints="1"/>
            </p:cNvSpPr>
            <p:nvPr userDrawn="1"/>
          </p:nvSpPr>
          <p:spPr bwMode="auto">
            <a:xfrm>
              <a:off x="907" y="3126"/>
              <a:ext cx="35" cy="51"/>
            </a:xfrm>
            <a:custGeom>
              <a:avLst/>
              <a:gdLst>
                <a:gd name="T0" fmla="*/ 37 w 71"/>
                <a:gd name="T1" fmla="*/ 0 h 100"/>
                <a:gd name="T2" fmla="*/ 71 w 71"/>
                <a:gd name="T3" fmla="*/ 36 h 100"/>
                <a:gd name="T4" fmla="*/ 37 w 71"/>
                <a:gd name="T5" fmla="*/ 72 h 100"/>
                <a:gd name="T6" fmla="*/ 14 w 71"/>
                <a:gd name="T7" fmla="*/ 60 h 100"/>
                <a:gd name="T8" fmla="*/ 14 w 71"/>
                <a:gd name="T9" fmla="*/ 98 h 100"/>
                <a:gd name="T10" fmla="*/ 11 w 71"/>
                <a:gd name="T11" fmla="*/ 100 h 100"/>
                <a:gd name="T12" fmla="*/ 2 w 71"/>
                <a:gd name="T13" fmla="*/ 100 h 100"/>
                <a:gd name="T14" fmla="*/ 0 w 71"/>
                <a:gd name="T15" fmla="*/ 98 h 100"/>
                <a:gd name="T16" fmla="*/ 0 w 71"/>
                <a:gd name="T17" fmla="*/ 5 h 100"/>
                <a:gd name="T18" fmla="*/ 2 w 71"/>
                <a:gd name="T19" fmla="*/ 2 h 100"/>
                <a:gd name="T20" fmla="*/ 11 w 71"/>
                <a:gd name="T21" fmla="*/ 2 h 100"/>
                <a:gd name="T22" fmla="*/ 14 w 71"/>
                <a:gd name="T23" fmla="*/ 5 h 100"/>
                <a:gd name="T24" fmla="*/ 14 w 71"/>
                <a:gd name="T25" fmla="*/ 13 h 100"/>
                <a:gd name="T26" fmla="*/ 37 w 71"/>
                <a:gd name="T27" fmla="*/ 0 h 100"/>
                <a:gd name="T28" fmla="*/ 35 w 71"/>
                <a:gd name="T29" fmla="*/ 59 h 100"/>
                <a:gd name="T30" fmla="*/ 57 w 71"/>
                <a:gd name="T31" fmla="*/ 36 h 100"/>
                <a:gd name="T32" fmla="*/ 35 w 71"/>
                <a:gd name="T33" fmla="*/ 13 h 100"/>
                <a:gd name="T34" fmla="*/ 14 w 71"/>
                <a:gd name="T35" fmla="*/ 36 h 100"/>
                <a:gd name="T36" fmla="*/ 35 w 71"/>
                <a:gd name="T37" fmla="*/ 5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1" h="100">
                  <a:moveTo>
                    <a:pt x="37" y="0"/>
                  </a:moveTo>
                  <a:cubicBezTo>
                    <a:pt x="56" y="0"/>
                    <a:pt x="71" y="15"/>
                    <a:pt x="71" y="36"/>
                  </a:cubicBezTo>
                  <a:cubicBezTo>
                    <a:pt x="71" y="57"/>
                    <a:pt x="56" y="72"/>
                    <a:pt x="37" y="72"/>
                  </a:cubicBezTo>
                  <a:cubicBezTo>
                    <a:pt x="27" y="72"/>
                    <a:pt x="18" y="67"/>
                    <a:pt x="14" y="60"/>
                  </a:cubicBezTo>
                  <a:cubicBezTo>
                    <a:pt x="14" y="98"/>
                    <a:pt x="14" y="98"/>
                    <a:pt x="14" y="98"/>
                  </a:cubicBezTo>
                  <a:cubicBezTo>
                    <a:pt x="14" y="99"/>
                    <a:pt x="13" y="100"/>
                    <a:pt x="11" y="100"/>
                  </a:cubicBezTo>
                  <a:cubicBezTo>
                    <a:pt x="2" y="100"/>
                    <a:pt x="2" y="100"/>
                    <a:pt x="2" y="100"/>
                  </a:cubicBezTo>
                  <a:cubicBezTo>
                    <a:pt x="1" y="100"/>
                    <a:pt x="0" y="99"/>
                    <a:pt x="0" y="98"/>
                  </a:cubicBezTo>
                  <a:cubicBezTo>
                    <a:pt x="0" y="5"/>
                    <a:pt x="0" y="5"/>
                    <a:pt x="0" y="5"/>
                  </a:cubicBezTo>
                  <a:cubicBezTo>
                    <a:pt x="0" y="3"/>
                    <a:pt x="1" y="2"/>
                    <a:pt x="2" y="2"/>
                  </a:cubicBezTo>
                  <a:cubicBezTo>
                    <a:pt x="11" y="2"/>
                    <a:pt x="11" y="2"/>
                    <a:pt x="11" y="2"/>
                  </a:cubicBezTo>
                  <a:cubicBezTo>
                    <a:pt x="12" y="2"/>
                    <a:pt x="14" y="3"/>
                    <a:pt x="14" y="5"/>
                  </a:cubicBezTo>
                  <a:cubicBezTo>
                    <a:pt x="14" y="13"/>
                    <a:pt x="14" y="13"/>
                    <a:pt x="14" y="13"/>
                  </a:cubicBezTo>
                  <a:cubicBezTo>
                    <a:pt x="18" y="6"/>
                    <a:pt x="26" y="0"/>
                    <a:pt x="37" y="0"/>
                  </a:cubicBezTo>
                  <a:close/>
                  <a:moveTo>
                    <a:pt x="35" y="59"/>
                  </a:moveTo>
                  <a:cubicBezTo>
                    <a:pt x="48" y="59"/>
                    <a:pt x="57" y="49"/>
                    <a:pt x="57" y="36"/>
                  </a:cubicBezTo>
                  <a:cubicBezTo>
                    <a:pt x="57" y="23"/>
                    <a:pt x="48" y="13"/>
                    <a:pt x="35" y="13"/>
                  </a:cubicBezTo>
                  <a:cubicBezTo>
                    <a:pt x="23" y="13"/>
                    <a:pt x="14" y="23"/>
                    <a:pt x="14" y="36"/>
                  </a:cubicBezTo>
                  <a:cubicBezTo>
                    <a:pt x="14" y="49"/>
                    <a:pt x="23" y="59"/>
                    <a:pt x="35"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77">
              <a:extLst>
                <a:ext uri="{FF2B5EF4-FFF2-40B4-BE49-F238E27FC236}">
                  <a16:creationId xmlns:a16="http://schemas.microsoft.com/office/drawing/2014/main" id="{FE3BE58D-E954-4C88-8090-FA3FAE94CF57}"/>
                </a:ext>
              </a:extLst>
            </p:cNvPr>
            <p:cNvSpPr>
              <a:spLocks/>
            </p:cNvSpPr>
            <p:nvPr userDrawn="1"/>
          </p:nvSpPr>
          <p:spPr bwMode="auto">
            <a:xfrm>
              <a:off x="949" y="3110"/>
              <a:ext cx="30" cy="52"/>
            </a:xfrm>
            <a:custGeom>
              <a:avLst/>
              <a:gdLst>
                <a:gd name="T0" fmla="*/ 11 w 61"/>
                <a:gd name="T1" fmla="*/ 101 h 101"/>
                <a:gd name="T2" fmla="*/ 3 w 61"/>
                <a:gd name="T3" fmla="*/ 101 h 101"/>
                <a:gd name="T4" fmla="*/ 0 w 61"/>
                <a:gd name="T5" fmla="*/ 98 h 101"/>
                <a:gd name="T6" fmla="*/ 0 w 61"/>
                <a:gd name="T7" fmla="*/ 3 h 101"/>
                <a:gd name="T8" fmla="*/ 3 w 61"/>
                <a:gd name="T9" fmla="*/ 0 h 101"/>
                <a:gd name="T10" fmla="*/ 11 w 61"/>
                <a:gd name="T11" fmla="*/ 0 h 101"/>
                <a:gd name="T12" fmla="*/ 14 w 61"/>
                <a:gd name="T13" fmla="*/ 3 h 101"/>
                <a:gd name="T14" fmla="*/ 14 w 61"/>
                <a:gd name="T15" fmla="*/ 58 h 101"/>
                <a:gd name="T16" fmla="*/ 21 w 61"/>
                <a:gd name="T17" fmla="*/ 58 h 101"/>
                <a:gd name="T18" fmla="*/ 41 w 61"/>
                <a:gd name="T19" fmla="*/ 35 h 101"/>
                <a:gd name="T20" fmla="*/ 44 w 61"/>
                <a:gd name="T21" fmla="*/ 33 h 101"/>
                <a:gd name="T22" fmla="*/ 55 w 61"/>
                <a:gd name="T23" fmla="*/ 33 h 101"/>
                <a:gd name="T24" fmla="*/ 56 w 61"/>
                <a:gd name="T25" fmla="*/ 36 h 101"/>
                <a:gd name="T26" fmla="*/ 32 w 61"/>
                <a:gd name="T27" fmla="*/ 63 h 101"/>
                <a:gd name="T28" fmla="*/ 60 w 61"/>
                <a:gd name="T29" fmla="*/ 98 h 101"/>
                <a:gd name="T30" fmla="*/ 59 w 61"/>
                <a:gd name="T31" fmla="*/ 101 h 101"/>
                <a:gd name="T32" fmla="*/ 48 w 61"/>
                <a:gd name="T33" fmla="*/ 101 h 101"/>
                <a:gd name="T34" fmla="*/ 44 w 61"/>
                <a:gd name="T35" fmla="*/ 99 h 101"/>
                <a:gd name="T36" fmla="*/ 21 w 61"/>
                <a:gd name="T37" fmla="*/ 69 h 101"/>
                <a:gd name="T38" fmla="*/ 14 w 61"/>
                <a:gd name="T39" fmla="*/ 69 h 101"/>
                <a:gd name="T40" fmla="*/ 14 w 61"/>
                <a:gd name="T41" fmla="*/ 98 h 101"/>
                <a:gd name="T42" fmla="*/ 11 w 61"/>
                <a:gd name="T43"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 h="101">
                  <a:moveTo>
                    <a:pt x="11" y="101"/>
                  </a:moveTo>
                  <a:cubicBezTo>
                    <a:pt x="3" y="101"/>
                    <a:pt x="3" y="101"/>
                    <a:pt x="3" y="101"/>
                  </a:cubicBezTo>
                  <a:cubicBezTo>
                    <a:pt x="1" y="101"/>
                    <a:pt x="0" y="100"/>
                    <a:pt x="0" y="98"/>
                  </a:cubicBezTo>
                  <a:cubicBezTo>
                    <a:pt x="0" y="3"/>
                    <a:pt x="0" y="3"/>
                    <a:pt x="0" y="3"/>
                  </a:cubicBezTo>
                  <a:cubicBezTo>
                    <a:pt x="0" y="1"/>
                    <a:pt x="1" y="0"/>
                    <a:pt x="3" y="0"/>
                  </a:cubicBezTo>
                  <a:cubicBezTo>
                    <a:pt x="11" y="0"/>
                    <a:pt x="11" y="0"/>
                    <a:pt x="11" y="0"/>
                  </a:cubicBezTo>
                  <a:cubicBezTo>
                    <a:pt x="13" y="0"/>
                    <a:pt x="14" y="1"/>
                    <a:pt x="14" y="3"/>
                  </a:cubicBezTo>
                  <a:cubicBezTo>
                    <a:pt x="14" y="58"/>
                    <a:pt x="14" y="58"/>
                    <a:pt x="14" y="58"/>
                  </a:cubicBezTo>
                  <a:cubicBezTo>
                    <a:pt x="21" y="58"/>
                    <a:pt x="21" y="58"/>
                    <a:pt x="21" y="58"/>
                  </a:cubicBezTo>
                  <a:cubicBezTo>
                    <a:pt x="41" y="35"/>
                    <a:pt x="41" y="35"/>
                    <a:pt x="41" y="35"/>
                  </a:cubicBezTo>
                  <a:cubicBezTo>
                    <a:pt x="42" y="34"/>
                    <a:pt x="43" y="33"/>
                    <a:pt x="44" y="33"/>
                  </a:cubicBezTo>
                  <a:cubicBezTo>
                    <a:pt x="55" y="33"/>
                    <a:pt x="55" y="33"/>
                    <a:pt x="55" y="33"/>
                  </a:cubicBezTo>
                  <a:cubicBezTo>
                    <a:pt x="57" y="33"/>
                    <a:pt x="58" y="35"/>
                    <a:pt x="56" y="36"/>
                  </a:cubicBezTo>
                  <a:cubicBezTo>
                    <a:pt x="32" y="63"/>
                    <a:pt x="32" y="63"/>
                    <a:pt x="32" y="63"/>
                  </a:cubicBezTo>
                  <a:cubicBezTo>
                    <a:pt x="60" y="98"/>
                    <a:pt x="60" y="98"/>
                    <a:pt x="60" y="98"/>
                  </a:cubicBezTo>
                  <a:cubicBezTo>
                    <a:pt x="61" y="99"/>
                    <a:pt x="61" y="101"/>
                    <a:pt x="59" y="101"/>
                  </a:cubicBezTo>
                  <a:cubicBezTo>
                    <a:pt x="48" y="101"/>
                    <a:pt x="48" y="101"/>
                    <a:pt x="48" y="101"/>
                  </a:cubicBezTo>
                  <a:cubicBezTo>
                    <a:pt x="47" y="101"/>
                    <a:pt x="45" y="101"/>
                    <a:pt x="44" y="99"/>
                  </a:cubicBezTo>
                  <a:cubicBezTo>
                    <a:pt x="21" y="69"/>
                    <a:pt x="21" y="69"/>
                    <a:pt x="21" y="69"/>
                  </a:cubicBezTo>
                  <a:cubicBezTo>
                    <a:pt x="14" y="69"/>
                    <a:pt x="14" y="69"/>
                    <a:pt x="14" y="69"/>
                  </a:cubicBezTo>
                  <a:cubicBezTo>
                    <a:pt x="14" y="98"/>
                    <a:pt x="14" y="98"/>
                    <a:pt x="14" y="98"/>
                  </a:cubicBezTo>
                  <a:cubicBezTo>
                    <a:pt x="14" y="100"/>
                    <a:pt x="13" y="101"/>
                    <a:pt x="11" y="10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1" name="Freeform 78">
              <a:extLst>
                <a:ext uri="{FF2B5EF4-FFF2-40B4-BE49-F238E27FC236}">
                  <a16:creationId xmlns:a16="http://schemas.microsoft.com/office/drawing/2014/main" id="{C0855422-C6D2-4F9C-901E-8A51F50E9CAA}"/>
                </a:ext>
              </a:extLst>
            </p:cNvPr>
            <p:cNvSpPr>
              <a:spLocks noEditPoints="1"/>
            </p:cNvSpPr>
            <p:nvPr userDrawn="1"/>
          </p:nvSpPr>
          <p:spPr bwMode="auto">
            <a:xfrm>
              <a:off x="982" y="3111"/>
              <a:ext cx="9" cy="51"/>
            </a:xfrm>
            <a:custGeom>
              <a:avLst/>
              <a:gdLst>
                <a:gd name="T0" fmla="*/ 0 w 19"/>
                <a:gd name="T1" fmla="*/ 10 h 100"/>
                <a:gd name="T2" fmla="*/ 10 w 19"/>
                <a:gd name="T3" fmla="*/ 0 h 100"/>
                <a:gd name="T4" fmla="*/ 19 w 19"/>
                <a:gd name="T5" fmla="*/ 10 h 100"/>
                <a:gd name="T6" fmla="*/ 10 w 19"/>
                <a:gd name="T7" fmla="*/ 20 h 100"/>
                <a:gd name="T8" fmla="*/ 0 w 19"/>
                <a:gd name="T9" fmla="*/ 10 h 100"/>
                <a:gd name="T10" fmla="*/ 6 w 19"/>
                <a:gd name="T11" fmla="*/ 100 h 100"/>
                <a:gd name="T12" fmla="*/ 3 w 19"/>
                <a:gd name="T13" fmla="*/ 97 h 100"/>
                <a:gd name="T14" fmla="*/ 3 w 19"/>
                <a:gd name="T15" fmla="*/ 35 h 100"/>
                <a:gd name="T16" fmla="*/ 6 w 19"/>
                <a:gd name="T17" fmla="*/ 32 h 100"/>
                <a:gd name="T18" fmla="*/ 14 w 19"/>
                <a:gd name="T19" fmla="*/ 32 h 100"/>
                <a:gd name="T20" fmla="*/ 17 w 19"/>
                <a:gd name="T21" fmla="*/ 35 h 100"/>
                <a:gd name="T22" fmla="*/ 17 w 19"/>
                <a:gd name="T23" fmla="*/ 97 h 100"/>
                <a:gd name="T24" fmla="*/ 14 w 19"/>
                <a:gd name="T25" fmla="*/ 100 h 100"/>
                <a:gd name="T26" fmla="*/ 6 w 19"/>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00">
                  <a:moveTo>
                    <a:pt x="0" y="10"/>
                  </a:moveTo>
                  <a:cubicBezTo>
                    <a:pt x="0" y="5"/>
                    <a:pt x="5" y="0"/>
                    <a:pt x="10" y="0"/>
                  </a:cubicBezTo>
                  <a:cubicBezTo>
                    <a:pt x="15" y="0"/>
                    <a:pt x="19" y="5"/>
                    <a:pt x="19" y="10"/>
                  </a:cubicBezTo>
                  <a:cubicBezTo>
                    <a:pt x="19" y="15"/>
                    <a:pt x="15" y="20"/>
                    <a:pt x="10" y="20"/>
                  </a:cubicBezTo>
                  <a:cubicBezTo>
                    <a:pt x="5" y="20"/>
                    <a:pt x="0" y="15"/>
                    <a:pt x="0" y="10"/>
                  </a:cubicBezTo>
                  <a:close/>
                  <a:moveTo>
                    <a:pt x="6" y="100"/>
                  </a:moveTo>
                  <a:cubicBezTo>
                    <a:pt x="4" y="100"/>
                    <a:pt x="3" y="99"/>
                    <a:pt x="3" y="97"/>
                  </a:cubicBezTo>
                  <a:cubicBezTo>
                    <a:pt x="3" y="35"/>
                    <a:pt x="3" y="35"/>
                    <a:pt x="3" y="35"/>
                  </a:cubicBezTo>
                  <a:cubicBezTo>
                    <a:pt x="3" y="33"/>
                    <a:pt x="4" y="32"/>
                    <a:pt x="6" y="32"/>
                  </a:cubicBezTo>
                  <a:cubicBezTo>
                    <a:pt x="14" y="32"/>
                    <a:pt x="14" y="32"/>
                    <a:pt x="14" y="32"/>
                  </a:cubicBezTo>
                  <a:cubicBezTo>
                    <a:pt x="16" y="32"/>
                    <a:pt x="17" y="33"/>
                    <a:pt x="17" y="35"/>
                  </a:cubicBezTo>
                  <a:cubicBezTo>
                    <a:pt x="17" y="97"/>
                    <a:pt x="17" y="97"/>
                    <a:pt x="17" y="97"/>
                  </a:cubicBezTo>
                  <a:cubicBezTo>
                    <a:pt x="17" y="99"/>
                    <a:pt x="16" y="100"/>
                    <a:pt x="14" y="100"/>
                  </a:cubicBezTo>
                  <a:lnTo>
                    <a:pt x="6" y="10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79">
              <a:extLst>
                <a:ext uri="{FF2B5EF4-FFF2-40B4-BE49-F238E27FC236}">
                  <a16:creationId xmlns:a16="http://schemas.microsoft.com/office/drawing/2014/main" id="{8C76060D-84E4-4EC1-9C98-C5F8A56A9B43}"/>
                </a:ext>
              </a:extLst>
            </p:cNvPr>
            <p:cNvSpPr>
              <a:spLocks/>
            </p:cNvSpPr>
            <p:nvPr userDrawn="1"/>
          </p:nvSpPr>
          <p:spPr bwMode="auto">
            <a:xfrm>
              <a:off x="998" y="3126"/>
              <a:ext cx="34" cy="36"/>
            </a:xfrm>
            <a:custGeom>
              <a:avLst/>
              <a:gdLst>
                <a:gd name="T0" fmla="*/ 54 w 67"/>
                <a:gd name="T1" fmla="*/ 33 h 70"/>
                <a:gd name="T2" fmla="*/ 34 w 67"/>
                <a:gd name="T3" fmla="*/ 13 h 70"/>
                <a:gd name="T4" fmla="*/ 14 w 67"/>
                <a:gd name="T5" fmla="*/ 33 h 70"/>
                <a:gd name="T6" fmla="*/ 14 w 67"/>
                <a:gd name="T7" fmla="*/ 68 h 70"/>
                <a:gd name="T8" fmla="*/ 12 w 67"/>
                <a:gd name="T9" fmla="*/ 70 h 70"/>
                <a:gd name="T10" fmla="*/ 3 w 67"/>
                <a:gd name="T11" fmla="*/ 70 h 70"/>
                <a:gd name="T12" fmla="*/ 0 w 67"/>
                <a:gd name="T13" fmla="*/ 67 h 70"/>
                <a:gd name="T14" fmla="*/ 0 w 67"/>
                <a:gd name="T15" fmla="*/ 5 h 70"/>
                <a:gd name="T16" fmla="*/ 3 w 67"/>
                <a:gd name="T17" fmla="*/ 2 h 70"/>
                <a:gd name="T18" fmla="*/ 12 w 67"/>
                <a:gd name="T19" fmla="*/ 2 h 70"/>
                <a:gd name="T20" fmla="*/ 14 w 67"/>
                <a:gd name="T21" fmla="*/ 5 h 70"/>
                <a:gd name="T22" fmla="*/ 14 w 67"/>
                <a:gd name="T23" fmla="*/ 12 h 70"/>
                <a:gd name="T24" fmla="*/ 38 w 67"/>
                <a:gd name="T25" fmla="*/ 0 h 70"/>
                <a:gd name="T26" fmla="*/ 67 w 67"/>
                <a:gd name="T27" fmla="*/ 30 h 70"/>
                <a:gd name="T28" fmla="*/ 67 w 67"/>
                <a:gd name="T29" fmla="*/ 68 h 70"/>
                <a:gd name="T30" fmla="*/ 65 w 67"/>
                <a:gd name="T31" fmla="*/ 70 h 70"/>
                <a:gd name="T32" fmla="*/ 56 w 67"/>
                <a:gd name="T33" fmla="*/ 70 h 70"/>
                <a:gd name="T34" fmla="*/ 54 w 67"/>
                <a:gd name="T35" fmla="*/ 68 h 70"/>
                <a:gd name="T36" fmla="*/ 54 w 67"/>
                <a:gd name="T37" fmla="*/ 3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70">
                  <a:moveTo>
                    <a:pt x="54" y="33"/>
                  </a:moveTo>
                  <a:cubicBezTo>
                    <a:pt x="54" y="21"/>
                    <a:pt x="47" y="13"/>
                    <a:pt x="34" y="13"/>
                  </a:cubicBezTo>
                  <a:cubicBezTo>
                    <a:pt x="22" y="13"/>
                    <a:pt x="14" y="21"/>
                    <a:pt x="14" y="33"/>
                  </a:cubicBezTo>
                  <a:cubicBezTo>
                    <a:pt x="14" y="68"/>
                    <a:pt x="14" y="68"/>
                    <a:pt x="14" y="68"/>
                  </a:cubicBezTo>
                  <a:cubicBezTo>
                    <a:pt x="14" y="69"/>
                    <a:pt x="13" y="70"/>
                    <a:pt x="12" y="70"/>
                  </a:cubicBezTo>
                  <a:cubicBezTo>
                    <a:pt x="3" y="70"/>
                    <a:pt x="3" y="70"/>
                    <a:pt x="3" y="70"/>
                  </a:cubicBezTo>
                  <a:cubicBezTo>
                    <a:pt x="2" y="70"/>
                    <a:pt x="0" y="69"/>
                    <a:pt x="0" y="67"/>
                  </a:cubicBezTo>
                  <a:cubicBezTo>
                    <a:pt x="0" y="5"/>
                    <a:pt x="0" y="5"/>
                    <a:pt x="0" y="5"/>
                  </a:cubicBezTo>
                  <a:cubicBezTo>
                    <a:pt x="0" y="3"/>
                    <a:pt x="2" y="2"/>
                    <a:pt x="3" y="2"/>
                  </a:cubicBezTo>
                  <a:cubicBezTo>
                    <a:pt x="12" y="2"/>
                    <a:pt x="12" y="2"/>
                    <a:pt x="12" y="2"/>
                  </a:cubicBezTo>
                  <a:cubicBezTo>
                    <a:pt x="13" y="2"/>
                    <a:pt x="14" y="3"/>
                    <a:pt x="14" y="5"/>
                  </a:cubicBezTo>
                  <a:cubicBezTo>
                    <a:pt x="14" y="12"/>
                    <a:pt x="14" y="12"/>
                    <a:pt x="14" y="12"/>
                  </a:cubicBezTo>
                  <a:cubicBezTo>
                    <a:pt x="18" y="5"/>
                    <a:pt x="27" y="0"/>
                    <a:pt x="38" y="0"/>
                  </a:cubicBezTo>
                  <a:cubicBezTo>
                    <a:pt x="56" y="0"/>
                    <a:pt x="67" y="13"/>
                    <a:pt x="67" y="30"/>
                  </a:cubicBezTo>
                  <a:cubicBezTo>
                    <a:pt x="67" y="68"/>
                    <a:pt x="67" y="68"/>
                    <a:pt x="67" y="68"/>
                  </a:cubicBezTo>
                  <a:cubicBezTo>
                    <a:pt x="67" y="69"/>
                    <a:pt x="66" y="70"/>
                    <a:pt x="65" y="70"/>
                  </a:cubicBezTo>
                  <a:cubicBezTo>
                    <a:pt x="56" y="70"/>
                    <a:pt x="56" y="70"/>
                    <a:pt x="56" y="70"/>
                  </a:cubicBezTo>
                  <a:cubicBezTo>
                    <a:pt x="55" y="70"/>
                    <a:pt x="54" y="69"/>
                    <a:pt x="54" y="68"/>
                  </a:cubicBezTo>
                  <a:lnTo>
                    <a:pt x="54" y="3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80">
              <a:extLst>
                <a:ext uri="{FF2B5EF4-FFF2-40B4-BE49-F238E27FC236}">
                  <a16:creationId xmlns:a16="http://schemas.microsoft.com/office/drawing/2014/main" id="{026FF383-B739-4148-A440-A18D5AB05174}"/>
                </a:ext>
              </a:extLst>
            </p:cNvPr>
            <p:cNvSpPr>
              <a:spLocks/>
            </p:cNvSpPr>
            <p:nvPr userDrawn="1"/>
          </p:nvSpPr>
          <p:spPr bwMode="auto">
            <a:xfrm>
              <a:off x="1037" y="3126"/>
              <a:ext cx="30" cy="37"/>
            </a:xfrm>
            <a:custGeom>
              <a:avLst/>
              <a:gdLst>
                <a:gd name="T0" fmla="*/ 55 w 59"/>
                <a:gd name="T1" fmla="*/ 9 h 72"/>
                <a:gd name="T2" fmla="*/ 56 w 59"/>
                <a:gd name="T3" fmla="*/ 13 h 72"/>
                <a:gd name="T4" fmla="*/ 52 w 59"/>
                <a:gd name="T5" fmla="*/ 17 h 72"/>
                <a:gd name="T6" fmla="*/ 47 w 59"/>
                <a:gd name="T7" fmla="*/ 17 h 72"/>
                <a:gd name="T8" fmla="*/ 29 w 59"/>
                <a:gd name="T9" fmla="*/ 11 h 72"/>
                <a:gd name="T10" fmla="*/ 16 w 59"/>
                <a:gd name="T11" fmla="*/ 20 h 72"/>
                <a:gd name="T12" fmla="*/ 26 w 59"/>
                <a:gd name="T13" fmla="*/ 28 h 72"/>
                <a:gd name="T14" fmla="*/ 38 w 59"/>
                <a:gd name="T15" fmla="*/ 30 h 72"/>
                <a:gd name="T16" fmla="*/ 59 w 59"/>
                <a:gd name="T17" fmla="*/ 50 h 72"/>
                <a:gd name="T18" fmla="*/ 30 w 59"/>
                <a:gd name="T19" fmla="*/ 72 h 72"/>
                <a:gd name="T20" fmla="*/ 4 w 59"/>
                <a:gd name="T21" fmla="*/ 63 h 72"/>
                <a:gd name="T22" fmla="*/ 2 w 59"/>
                <a:gd name="T23" fmla="*/ 56 h 72"/>
                <a:gd name="T24" fmla="*/ 6 w 59"/>
                <a:gd name="T25" fmla="*/ 53 h 72"/>
                <a:gd name="T26" fmla="*/ 11 w 59"/>
                <a:gd name="T27" fmla="*/ 53 h 72"/>
                <a:gd name="T28" fmla="*/ 31 w 59"/>
                <a:gd name="T29" fmla="*/ 61 h 72"/>
                <a:gd name="T30" fmla="*/ 45 w 59"/>
                <a:gd name="T31" fmla="*/ 52 h 72"/>
                <a:gd name="T32" fmla="*/ 32 w 59"/>
                <a:gd name="T33" fmla="*/ 42 h 72"/>
                <a:gd name="T34" fmla="*/ 21 w 59"/>
                <a:gd name="T35" fmla="*/ 40 h 72"/>
                <a:gd name="T36" fmla="*/ 2 w 59"/>
                <a:gd name="T37" fmla="*/ 21 h 72"/>
                <a:gd name="T38" fmla="*/ 30 w 59"/>
                <a:gd name="T39" fmla="*/ 0 h 72"/>
                <a:gd name="T40" fmla="*/ 55 w 59"/>
                <a:gd name="T41" fmla="*/ 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72">
                  <a:moveTo>
                    <a:pt x="55" y="9"/>
                  </a:moveTo>
                  <a:cubicBezTo>
                    <a:pt x="57" y="10"/>
                    <a:pt x="57" y="12"/>
                    <a:pt x="56" y="13"/>
                  </a:cubicBezTo>
                  <a:cubicBezTo>
                    <a:pt x="52" y="17"/>
                    <a:pt x="52" y="17"/>
                    <a:pt x="52" y="17"/>
                  </a:cubicBezTo>
                  <a:cubicBezTo>
                    <a:pt x="51" y="19"/>
                    <a:pt x="49" y="19"/>
                    <a:pt x="47" y="17"/>
                  </a:cubicBezTo>
                  <a:cubicBezTo>
                    <a:pt x="42" y="14"/>
                    <a:pt x="36" y="11"/>
                    <a:pt x="29" y="11"/>
                  </a:cubicBezTo>
                  <a:cubicBezTo>
                    <a:pt x="21" y="11"/>
                    <a:pt x="16" y="15"/>
                    <a:pt x="16" y="20"/>
                  </a:cubicBezTo>
                  <a:cubicBezTo>
                    <a:pt x="16" y="24"/>
                    <a:pt x="19" y="27"/>
                    <a:pt x="26" y="28"/>
                  </a:cubicBezTo>
                  <a:cubicBezTo>
                    <a:pt x="38" y="30"/>
                    <a:pt x="38" y="30"/>
                    <a:pt x="38" y="30"/>
                  </a:cubicBezTo>
                  <a:cubicBezTo>
                    <a:pt x="51" y="33"/>
                    <a:pt x="59" y="39"/>
                    <a:pt x="59" y="50"/>
                  </a:cubicBezTo>
                  <a:cubicBezTo>
                    <a:pt x="59" y="62"/>
                    <a:pt x="49" y="72"/>
                    <a:pt x="30" y="72"/>
                  </a:cubicBezTo>
                  <a:cubicBezTo>
                    <a:pt x="18" y="72"/>
                    <a:pt x="9" y="68"/>
                    <a:pt x="4" y="63"/>
                  </a:cubicBezTo>
                  <a:cubicBezTo>
                    <a:pt x="0" y="60"/>
                    <a:pt x="0" y="58"/>
                    <a:pt x="2" y="56"/>
                  </a:cubicBezTo>
                  <a:cubicBezTo>
                    <a:pt x="6" y="53"/>
                    <a:pt x="6" y="53"/>
                    <a:pt x="6" y="53"/>
                  </a:cubicBezTo>
                  <a:cubicBezTo>
                    <a:pt x="8" y="51"/>
                    <a:pt x="10" y="52"/>
                    <a:pt x="11" y="53"/>
                  </a:cubicBezTo>
                  <a:cubicBezTo>
                    <a:pt x="16" y="58"/>
                    <a:pt x="23" y="61"/>
                    <a:pt x="31" y="61"/>
                  </a:cubicBezTo>
                  <a:cubicBezTo>
                    <a:pt x="40" y="61"/>
                    <a:pt x="45" y="56"/>
                    <a:pt x="45" y="52"/>
                  </a:cubicBezTo>
                  <a:cubicBezTo>
                    <a:pt x="45" y="46"/>
                    <a:pt x="41" y="44"/>
                    <a:pt x="32" y="42"/>
                  </a:cubicBezTo>
                  <a:cubicBezTo>
                    <a:pt x="21" y="40"/>
                    <a:pt x="21" y="40"/>
                    <a:pt x="21" y="40"/>
                  </a:cubicBezTo>
                  <a:cubicBezTo>
                    <a:pt x="9" y="38"/>
                    <a:pt x="2" y="31"/>
                    <a:pt x="2" y="21"/>
                  </a:cubicBezTo>
                  <a:cubicBezTo>
                    <a:pt x="2" y="9"/>
                    <a:pt x="14" y="0"/>
                    <a:pt x="30" y="0"/>
                  </a:cubicBezTo>
                  <a:cubicBezTo>
                    <a:pt x="42" y="0"/>
                    <a:pt x="51" y="4"/>
                    <a:pt x="55" y="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81">
              <a:extLst>
                <a:ext uri="{FF2B5EF4-FFF2-40B4-BE49-F238E27FC236}">
                  <a16:creationId xmlns:a16="http://schemas.microsoft.com/office/drawing/2014/main" id="{47560836-F614-4EF9-BDC9-0C8D1D525B12}"/>
                </a:ext>
              </a:extLst>
            </p:cNvPr>
            <p:cNvSpPr>
              <a:spLocks/>
            </p:cNvSpPr>
            <p:nvPr userDrawn="1"/>
          </p:nvSpPr>
          <p:spPr bwMode="auto">
            <a:xfrm>
              <a:off x="1090" y="3110"/>
              <a:ext cx="40" cy="53"/>
            </a:xfrm>
            <a:custGeom>
              <a:avLst/>
              <a:gdLst>
                <a:gd name="T0" fmla="*/ 41 w 81"/>
                <a:gd name="T1" fmla="*/ 103 h 103"/>
                <a:gd name="T2" fmla="*/ 0 w 81"/>
                <a:gd name="T3" fmla="*/ 66 h 103"/>
                <a:gd name="T4" fmla="*/ 0 w 81"/>
                <a:gd name="T5" fmla="*/ 3 h 103"/>
                <a:gd name="T6" fmla="*/ 3 w 81"/>
                <a:gd name="T7" fmla="*/ 0 h 103"/>
                <a:gd name="T8" fmla="*/ 12 w 81"/>
                <a:gd name="T9" fmla="*/ 0 h 103"/>
                <a:gd name="T10" fmla="*/ 15 w 81"/>
                <a:gd name="T11" fmla="*/ 3 h 103"/>
                <a:gd name="T12" fmla="*/ 15 w 81"/>
                <a:gd name="T13" fmla="*/ 66 h 103"/>
                <a:gd name="T14" fmla="*/ 41 w 81"/>
                <a:gd name="T15" fmla="*/ 90 h 103"/>
                <a:gd name="T16" fmla="*/ 67 w 81"/>
                <a:gd name="T17" fmla="*/ 66 h 103"/>
                <a:gd name="T18" fmla="*/ 67 w 81"/>
                <a:gd name="T19" fmla="*/ 3 h 103"/>
                <a:gd name="T20" fmla="*/ 69 w 81"/>
                <a:gd name="T21" fmla="*/ 0 h 103"/>
                <a:gd name="T22" fmla="*/ 78 w 81"/>
                <a:gd name="T23" fmla="*/ 0 h 103"/>
                <a:gd name="T24" fmla="*/ 81 w 81"/>
                <a:gd name="T25" fmla="*/ 3 h 103"/>
                <a:gd name="T26" fmla="*/ 81 w 81"/>
                <a:gd name="T27" fmla="*/ 66 h 103"/>
                <a:gd name="T28" fmla="*/ 41 w 81"/>
                <a:gd name="T29"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103">
                  <a:moveTo>
                    <a:pt x="41" y="103"/>
                  </a:moveTo>
                  <a:cubicBezTo>
                    <a:pt x="18" y="103"/>
                    <a:pt x="0" y="91"/>
                    <a:pt x="0" y="66"/>
                  </a:cubicBezTo>
                  <a:cubicBezTo>
                    <a:pt x="0" y="3"/>
                    <a:pt x="0" y="3"/>
                    <a:pt x="0" y="3"/>
                  </a:cubicBezTo>
                  <a:cubicBezTo>
                    <a:pt x="0" y="2"/>
                    <a:pt x="2" y="0"/>
                    <a:pt x="3" y="0"/>
                  </a:cubicBezTo>
                  <a:cubicBezTo>
                    <a:pt x="12" y="0"/>
                    <a:pt x="12" y="0"/>
                    <a:pt x="12" y="0"/>
                  </a:cubicBezTo>
                  <a:cubicBezTo>
                    <a:pt x="14" y="0"/>
                    <a:pt x="15" y="2"/>
                    <a:pt x="15" y="3"/>
                  </a:cubicBezTo>
                  <a:cubicBezTo>
                    <a:pt x="15" y="66"/>
                    <a:pt x="15" y="66"/>
                    <a:pt x="15" y="66"/>
                  </a:cubicBezTo>
                  <a:cubicBezTo>
                    <a:pt x="15" y="81"/>
                    <a:pt x="25" y="90"/>
                    <a:pt x="41" y="90"/>
                  </a:cubicBezTo>
                  <a:cubicBezTo>
                    <a:pt x="56" y="90"/>
                    <a:pt x="67" y="81"/>
                    <a:pt x="67" y="66"/>
                  </a:cubicBezTo>
                  <a:cubicBezTo>
                    <a:pt x="67" y="3"/>
                    <a:pt x="67" y="3"/>
                    <a:pt x="67" y="3"/>
                  </a:cubicBezTo>
                  <a:cubicBezTo>
                    <a:pt x="67" y="2"/>
                    <a:pt x="68" y="0"/>
                    <a:pt x="69" y="0"/>
                  </a:cubicBezTo>
                  <a:cubicBezTo>
                    <a:pt x="78" y="0"/>
                    <a:pt x="78" y="0"/>
                    <a:pt x="78" y="0"/>
                  </a:cubicBezTo>
                  <a:cubicBezTo>
                    <a:pt x="80" y="0"/>
                    <a:pt x="81" y="2"/>
                    <a:pt x="81" y="3"/>
                  </a:cubicBezTo>
                  <a:cubicBezTo>
                    <a:pt x="81" y="66"/>
                    <a:pt x="81" y="66"/>
                    <a:pt x="81" y="66"/>
                  </a:cubicBezTo>
                  <a:cubicBezTo>
                    <a:pt x="81" y="91"/>
                    <a:pt x="63" y="103"/>
                    <a:pt x="41" y="10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82">
              <a:extLst>
                <a:ext uri="{FF2B5EF4-FFF2-40B4-BE49-F238E27FC236}">
                  <a16:creationId xmlns:a16="http://schemas.microsoft.com/office/drawing/2014/main" id="{E79F9220-3E78-4198-8617-5DC6309D93B6}"/>
                </a:ext>
              </a:extLst>
            </p:cNvPr>
            <p:cNvSpPr>
              <a:spLocks/>
            </p:cNvSpPr>
            <p:nvPr userDrawn="1"/>
          </p:nvSpPr>
          <p:spPr bwMode="auto">
            <a:xfrm>
              <a:off x="1139" y="3126"/>
              <a:ext cx="34" cy="36"/>
            </a:xfrm>
            <a:custGeom>
              <a:avLst/>
              <a:gdLst>
                <a:gd name="T0" fmla="*/ 54 w 67"/>
                <a:gd name="T1" fmla="*/ 33 h 70"/>
                <a:gd name="T2" fmla="*/ 34 w 67"/>
                <a:gd name="T3" fmla="*/ 13 h 70"/>
                <a:gd name="T4" fmla="*/ 14 w 67"/>
                <a:gd name="T5" fmla="*/ 33 h 70"/>
                <a:gd name="T6" fmla="*/ 14 w 67"/>
                <a:gd name="T7" fmla="*/ 68 h 70"/>
                <a:gd name="T8" fmla="*/ 12 w 67"/>
                <a:gd name="T9" fmla="*/ 70 h 70"/>
                <a:gd name="T10" fmla="*/ 3 w 67"/>
                <a:gd name="T11" fmla="*/ 70 h 70"/>
                <a:gd name="T12" fmla="*/ 0 w 67"/>
                <a:gd name="T13" fmla="*/ 67 h 70"/>
                <a:gd name="T14" fmla="*/ 0 w 67"/>
                <a:gd name="T15" fmla="*/ 5 h 70"/>
                <a:gd name="T16" fmla="*/ 3 w 67"/>
                <a:gd name="T17" fmla="*/ 2 h 70"/>
                <a:gd name="T18" fmla="*/ 12 w 67"/>
                <a:gd name="T19" fmla="*/ 2 h 70"/>
                <a:gd name="T20" fmla="*/ 14 w 67"/>
                <a:gd name="T21" fmla="*/ 5 h 70"/>
                <a:gd name="T22" fmla="*/ 14 w 67"/>
                <a:gd name="T23" fmla="*/ 12 h 70"/>
                <a:gd name="T24" fmla="*/ 38 w 67"/>
                <a:gd name="T25" fmla="*/ 0 h 70"/>
                <a:gd name="T26" fmla="*/ 67 w 67"/>
                <a:gd name="T27" fmla="*/ 30 h 70"/>
                <a:gd name="T28" fmla="*/ 67 w 67"/>
                <a:gd name="T29" fmla="*/ 68 h 70"/>
                <a:gd name="T30" fmla="*/ 65 w 67"/>
                <a:gd name="T31" fmla="*/ 70 h 70"/>
                <a:gd name="T32" fmla="*/ 56 w 67"/>
                <a:gd name="T33" fmla="*/ 70 h 70"/>
                <a:gd name="T34" fmla="*/ 54 w 67"/>
                <a:gd name="T35" fmla="*/ 68 h 70"/>
                <a:gd name="T36" fmla="*/ 54 w 67"/>
                <a:gd name="T37" fmla="*/ 3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70">
                  <a:moveTo>
                    <a:pt x="54" y="33"/>
                  </a:moveTo>
                  <a:cubicBezTo>
                    <a:pt x="54" y="21"/>
                    <a:pt x="47" y="13"/>
                    <a:pt x="34" y="13"/>
                  </a:cubicBezTo>
                  <a:cubicBezTo>
                    <a:pt x="22" y="13"/>
                    <a:pt x="14" y="21"/>
                    <a:pt x="14" y="33"/>
                  </a:cubicBezTo>
                  <a:cubicBezTo>
                    <a:pt x="14" y="68"/>
                    <a:pt x="14" y="68"/>
                    <a:pt x="14" y="68"/>
                  </a:cubicBezTo>
                  <a:cubicBezTo>
                    <a:pt x="14" y="69"/>
                    <a:pt x="13" y="70"/>
                    <a:pt x="12" y="70"/>
                  </a:cubicBezTo>
                  <a:cubicBezTo>
                    <a:pt x="3" y="70"/>
                    <a:pt x="3" y="70"/>
                    <a:pt x="3" y="70"/>
                  </a:cubicBezTo>
                  <a:cubicBezTo>
                    <a:pt x="2" y="70"/>
                    <a:pt x="0" y="69"/>
                    <a:pt x="0" y="67"/>
                  </a:cubicBezTo>
                  <a:cubicBezTo>
                    <a:pt x="0" y="5"/>
                    <a:pt x="0" y="5"/>
                    <a:pt x="0" y="5"/>
                  </a:cubicBezTo>
                  <a:cubicBezTo>
                    <a:pt x="0" y="3"/>
                    <a:pt x="2" y="2"/>
                    <a:pt x="3" y="2"/>
                  </a:cubicBezTo>
                  <a:cubicBezTo>
                    <a:pt x="12" y="2"/>
                    <a:pt x="12" y="2"/>
                    <a:pt x="12" y="2"/>
                  </a:cubicBezTo>
                  <a:cubicBezTo>
                    <a:pt x="13" y="2"/>
                    <a:pt x="14" y="3"/>
                    <a:pt x="14" y="5"/>
                  </a:cubicBezTo>
                  <a:cubicBezTo>
                    <a:pt x="14" y="12"/>
                    <a:pt x="14" y="12"/>
                    <a:pt x="14" y="12"/>
                  </a:cubicBezTo>
                  <a:cubicBezTo>
                    <a:pt x="18" y="5"/>
                    <a:pt x="27" y="0"/>
                    <a:pt x="38" y="0"/>
                  </a:cubicBezTo>
                  <a:cubicBezTo>
                    <a:pt x="56" y="0"/>
                    <a:pt x="67" y="13"/>
                    <a:pt x="67" y="30"/>
                  </a:cubicBezTo>
                  <a:cubicBezTo>
                    <a:pt x="67" y="68"/>
                    <a:pt x="67" y="68"/>
                    <a:pt x="67" y="68"/>
                  </a:cubicBezTo>
                  <a:cubicBezTo>
                    <a:pt x="67" y="69"/>
                    <a:pt x="66" y="70"/>
                    <a:pt x="65" y="70"/>
                  </a:cubicBezTo>
                  <a:cubicBezTo>
                    <a:pt x="56" y="70"/>
                    <a:pt x="56" y="70"/>
                    <a:pt x="56" y="70"/>
                  </a:cubicBezTo>
                  <a:cubicBezTo>
                    <a:pt x="55" y="70"/>
                    <a:pt x="54" y="69"/>
                    <a:pt x="54" y="68"/>
                  </a:cubicBezTo>
                  <a:lnTo>
                    <a:pt x="54" y="3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83">
              <a:extLst>
                <a:ext uri="{FF2B5EF4-FFF2-40B4-BE49-F238E27FC236}">
                  <a16:creationId xmlns:a16="http://schemas.microsoft.com/office/drawing/2014/main" id="{29CFBCDB-7A7B-492C-9113-C3F44532D300}"/>
                </a:ext>
              </a:extLst>
            </p:cNvPr>
            <p:cNvSpPr>
              <a:spLocks noEditPoints="1"/>
            </p:cNvSpPr>
            <p:nvPr userDrawn="1"/>
          </p:nvSpPr>
          <p:spPr bwMode="auto">
            <a:xfrm>
              <a:off x="1180" y="3111"/>
              <a:ext cx="9" cy="51"/>
            </a:xfrm>
            <a:custGeom>
              <a:avLst/>
              <a:gdLst>
                <a:gd name="T0" fmla="*/ 0 w 19"/>
                <a:gd name="T1" fmla="*/ 10 h 100"/>
                <a:gd name="T2" fmla="*/ 9 w 19"/>
                <a:gd name="T3" fmla="*/ 0 h 100"/>
                <a:gd name="T4" fmla="*/ 19 w 19"/>
                <a:gd name="T5" fmla="*/ 10 h 100"/>
                <a:gd name="T6" fmla="*/ 9 w 19"/>
                <a:gd name="T7" fmla="*/ 20 h 100"/>
                <a:gd name="T8" fmla="*/ 0 w 19"/>
                <a:gd name="T9" fmla="*/ 10 h 100"/>
                <a:gd name="T10" fmla="*/ 5 w 19"/>
                <a:gd name="T11" fmla="*/ 100 h 100"/>
                <a:gd name="T12" fmla="*/ 2 w 19"/>
                <a:gd name="T13" fmla="*/ 97 h 100"/>
                <a:gd name="T14" fmla="*/ 2 w 19"/>
                <a:gd name="T15" fmla="*/ 35 h 100"/>
                <a:gd name="T16" fmla="*/ 5 w 19"/>
                <a:gd name="T17" fmla="*/ 32 h 100"/>
                <a:gd name="T18" fmla="*/ 14 w 19"/>
                <a:gd name="T19" fmla="*/ 32 h 100"/>
                <a:gd name="T20" fmla="*/ 16 w 19"/>
                <a:gd name="T21" fmla="*/ 35 h 100"/>
                <a:gd name="T22" fmla="*/ 16 w 19"/>
                <a:gd name="T23" fmla="*/ 97 h 100"/>
                <a:gd name="T24" fmla="*/ 14 w 19"/>
                <a:gd name="T25" fmla="*/ 100 h 100"/>
                <a:gd name="T26" fmla="*/ 5 w 19"/>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00">
                  <a:moveTo>
                    <a:pt x="0" y="10"/>
                  </a:moveTo>
                  <a:cubicBezTo>
                    <a:pt x="0" y="5"/>
                    <a:pt x="4" y="0"/>
                    <a:pt x="9" y="0"/>
                  </a:cubicBezTo>
                  <a:cubicBezTo>
                    <a:pt x="15" y="0"/>
                    <a:pt x="19" y="5"/>
                    <a:pt x="19" y="10"/>
                  </a:cubicBezTo>
                  <a:cubicBezTo>
                    <a:pt x="19" y="15"/>
                    <a:pt x="15" y="20"/>
                    <a:pt x="9" y="20"/>
                  </a:cubicBezTo>
                  <a:cubicBezTo>
                    <a:pt x="4" y="20"/>
                    <a:pt x="0" y="15"/>
                    <a:pt x="0" y="10"/>
                  </a:cubicBezTo>
                  <a:close/>
                  <a:moveTo>
                    <a:pt x="5" y="100"/>
                  </a:moveTo>
                  <a:cubicBezTo>
                    <a:pt x="3" y="100"/>
                    <a:pt x="2" y="99"/>
                    <a:pt x="2" y="97"/>
                  </a:cubicBezTo>
                  <a:cubicBezTo>
                    <a:pt x="2" y="35"/>
                    <a:pt x="2" y="35"/>
                    <a:pt x="2" y="35"/>
                  </a:cubicBezTo>
                  <a:cubicBezTo>
                    <a:pt x="2" y="33"/>
                    <a:pt x="3" y="32"/>
                    <a:pt x="5" y="32"/>
                  </a:cubicBezTo>
                  <a:cubicBezTo>
                    <a:pt x="14" y="32"/>
                    <a:pt x="14" y="32"/>
                    <a:pt x="14" y="32"/>
                  </a:cubicBezTo>
                  <a:cubicBezTo>
                    <a:pt x="15" y="32"/>
                    <a:pt x="16" y="33"/>
                    <a:pt x="16" y="35"/>
                  </a:cubicBezTo>
                  <a:cubicBezTo>
                    <a:pt x="16" y="97"/>
                    <a:pt x="16" y="97"/>
                    <a:pt x="16" y="97"/>
                  </a:cubicBezTo>
                  <a:cubicBezTo>
                    <a:pt x="16" y="99"/>
                    <a:pt x="15" y="100"/>
                    <a:pt x="14" y="100"/>
                  </a:cubicBezTo>
                  <a:lnTo>
                    <a:pt x="5" y="10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84">
              <a:extLst>
                <a:ext uri="{FF2B5EF4-FFF2-40B4-BE49-F238E27FC236}">
                  <a16:creationId xmlns:a16="http://schemas.microsoft.com/office/drawing/2014/main" id="{9F10499B-B774-4E61-A1DA-242E716D6D23}"/>
                </a:ext>
              </a:extLst>
            </p:cNvPr>
            <p:cNvSpPr>
              <a:spLocks/>
            </p:cNvSpPr>
            <p:nvPr userDrawn="1"/>
          </p:nvSpPr>
          <p:spPr bwMode="auto">
            <a:xfrm>
              <a:off x="1193" y="3127"/>
              <a:ext cx="34" cy="35"/>
            </a:xfrm>
            <a:custGeom>
              <a:avLst/>
              <a:gdLst>
                <a:gd name="T0" fmla="*/ 28 w 68"/>
                <a:gd name="T1" fmla="*/ 68 h 68"/>
                <a:gd name="T2" fmla="*/ 24 w 68"/>
                <a:gd name="T3" fmla="*/ 65 h 68"/>
                <a:gd name="T4" fmla="*/ 1 w 68"/>
                <a:gd name="T5" fmla="*/ 4 h 68"/>
                <a:gd name="T6" fmla="*/ 3 w 68"/>
                <a:gd name="T7" fmla="*/ 0 h 68"/>
                <a:gd name="T8" fmla="*/ 13 w 68"/>
                <a:gd name="T9" fmla="*/ 0 h 68"/>
                <a:gd name="T10" fmla="*/ 16 w 68"/>
                <a:gd name="T11" fmla="*/ 3 h 68"/>
                <a:gd name="T12" fmla="*/ 34 w 68"/>
                <a:gd name="T13" fmla="*/ 54 h 68"/>
                <a:gd name="T14" fmla="*/ 52 w 68"/>
                <a:gd name="T15" fmla="*/ 3 h 68"/>
                <a:gd name="T16" fmla="*/ 55 w 68"/>
                <a:gd name="T17" fmla="*/ 0 h 68"/>
                <a:gd name="T18" fmla="*/ 65 w 68"/>
                <a:gd name="T19" fmla="*/ 0 h 68"/>
                <a:gd name="T20" fmla="*/ 67 w 68"/>
                <a:gd name="T21" fmla="*/ 4 h 68"/>
                <a:gd name="T22" fmla="*/ 44 w 68"/>
                <a:gd name="T23" fmla="*/ 65 h 68"/>
                <a:gd name="T24" fmla="*/ 40 w 68"/>
                <a:gd name="T25" fmla="*/ 68 h 68"/>
                <a:gd name="T26" fmla="*/ 28 w 68"/>
                <a:gd name="T2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68">
                  <a:moveTo>
                    <a:pt x="28" y="68"/>
                  </a:moveTo>
                  <a:cubicBezTo>
                    <a:pt x="26" y="68"/>
                    <a:pt x="25" y="67"/>
                    <a:pt x="24" y="65"/>
                  </a:cubicBezTo>
                  <a:cubicBezTo>
                    <a:pt x="1" y="4"/>
                    <a:pt x="1" y="4"/>
                    <a:pt x="1" y="4"/>
                  </a:cubicBezTo>
                  <a:cubicBezTo>
                    <a:pt x="0" y="2"/>
                    <a:pt x="1" y="0"/>
                    <a:pt x="3" y="0"/>
                  </a:cubicBezTo>
                  <a:cubicBezTo>
                    <a:pt x="13" y="0"/>
                    <a:pt x="13" y="0"/>
                    <a:pt x="13" y="0"/>
                  </a:cubicBezTo>
                  <a:cubicBezTo>
                    <a:pt x="15" y="0"/>
                    <a:pt x="16" y="1"/>
                    <a:pt x="16" y="3"/>
                  </a:cubicBezTo>
                  <a:cubicBezTo>
                    <a:pt x="34" y="54"/>
                    <a:pt x="34" y="54"/>
                    <a:pt x="34" y="54"/>
                  </a:cubicBezTo>
                  <a:cubicBezTo>
                    <a:pt x="52" y="3"/>
                    <a:pt x="52" y="3"/>
                    <a:pt x="52" y="3"/>
                  </a:cubicBezTo>
                  <a:cubicBezTo>
                    <a:pt x="53" y="1"/>
                    <a:pt x="53" y="0"/>
                    <a:pt x="55" y="0"/>
                  </a:cubicBezTo>
                  <a:cubicBezTo>
                    <a:pt x="65" y="0"/>
                    <a:pt x="65" y="0"/>
                    <a:pt x="65" y="0"/>
                  </a:cubicBezTo>
                  <a:cubicBezTo>
                    <a:pt x="67" y="0"/>
                    <a:pt x="68" y="2"/>
                    <a:pt x="67" y="4"/>
                  </a:cubicBezTo>
                  <a:cubicBezTo>
                    <a:pt x="44" y="65"/>
                    <a:pt x="44" y="65"/>
                    <a:pt x="44" y="65"/>
                  </a:cubicBezTo>
                  <a:cubicBezTo>
                    <a:pt x="43" y="67"/>
                    <a:pt x="42" y="68"/>
                    <a:pt x="40" y="68"/>
                  </a:cubicBezTo>
                  <a:lnTo>
                    <a:pt x="28" y="6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85">
              <a:extLst>
                <a:ext uri="{FF2B5EF4-FFF2-40B4-BE49-F238E27FC236}">
                  <a16:creationId xmlns:a16="http://schemas.microsoft.com/office/drawing/2014/main" id="{AC6DD5B0-F8DE-416E-BD47-FED998E8A0A5}"/>
                </a:ext>
              </a:extLst>
            </p:cNvPr>
            <p:cNvSpPr>
              <a:spLocks noEditPoints="1"/>
            </p:cNvSpPr>
            <p:nvPr userDrawn="1"/>
          </p:nvSpPr>
          <p:spPr bwMode="auto">
            <a:xfrm>
              <a:off x="1229" y="3126"/>
              <a:ext cx="34" cy="37"/>
            </a:xfrm>
            <a:custGeom>
              <a:avLst/>
              <a:gdLst>
                <a:gd name="T0" fmla="*/ 69 w 69"/>
                <a:gd name="T1" fmla="*/ 34 h 72"/>
                <a:gd name="T2" fmla="*/ 69 w 69"/>
                <a:gd name="T3" fmla="*/ 37 h 72"/>
                <a:gd name="T4" fmla="*/ 66 w 69"/>
                <a:gd name="T5" fmla="*/ 40 h 72"/>
                <a:gd name="T6" fmla="*/ 14 w 69"/>
                <a:gd name="T7" fmla="*/ 40 h 72"/>
                <a:gd name="T8" fmla="*/ 36 w 69"/>
                <a:gd name="T9" fmla="*/ 60 h 72"/>
                <a:gd name="T10" fmla="*/ 54 w 69"/>
                <a:gd name="T11" fmla="*/ 51 h 72"/>
                <a:gd name="T12" fmla="*/ 58 w 69"/>
                <a:gd name="T13" fmla="*/ 51 h 72"/>
                <a:gd name="T14" fmla="*/ 64 w 69"/>
                <a:gd name="T15" fmla="*/ 55 h 72"/>
                <a:gd name="T16" fmla="*/ 65 w 69"/>
                <a:gd name="T17" fmla="*/ 59 h 72"/>
                <a:gd name="T18" fmla="*/ 35 w 69"/>
                <a:gd name="T19" fmla="*/ 72 h 72"/>
                <a:gd name="T20" fmla="*/ 0 w 69"/>
                <a:gd name="T21" fmla="*/ 36 h 72"/>
                <a:gd name="T22" fmla="*/ 35 w 69"/>
                <a:gd name="T23" fmla="*/ 0 h 72"/>
                <a:gd name="T24" fmla="*/ 69 w 69"/>
                <a:gd name="T25" fmla="*/ 34 h 72"/>
                <a:gd name="T26" fmla="*/ 35 w 69"/>
                <a:gd name="T27" fmla="*/ 12 h 72"/>
                <a:gd name="T28" fmla="*/ 14 w 69"/>
                <a:gd name="T29" fmla="*/ 30 h 72"/>
                <a:gd name="T30" fmla="*/ 56 w 69"/>
                <a:gd name="T31" fmla="*/ 30 h 72"/>
                <a:gd name="T32" fmla="*/ 35 w 69"/>
                <a:gd name="T33"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72">
                  <a:moveTo>
                    <a:pt x="69" y="34"/>
                  </a:moveTo>
                  <a:cubicBezTo>
                    <a:pt x="69" y="37"/>
                    <a:pt x="69" y="37"/>
                    <a:pt x="69" y="37"/>
                  </a:cubicBezTo>
                  <a:cubicBezTo>
                    <a:pt x="69" y="38"/>
                    <a:pt x="68" y="40"/>
                    <a:pt x="66" y="40"/>
                  </a:cubicBezTo>
                  <a:cubicBezTo>
                    <a:pt x="14" y="40"/>
                    <a:pt x="14" y="40"/>
                    <a:pt x="14" y="40"/>
                  </a:cubicBezTo>
                  <a:cubicBezTo>
                    <a:pt x="15" y="52"/>
                    <a:pt x="24" y="60"/>
                    <a:pt x="36" y="60"/>
                  </a:cubicBezTo>
                  <a:cubicBezTo>
                    <a:pt x="44" y="60"/>
                    <a:pt x="50" y="56"/>
                    <a:pt x="54" y="51"/>
                  </a:cubicBezTo>
                  <a:cubicBezTo>
                    <a:pt x="55" y="50"/>
                    <a:pt x="56" y="50"/>
                    <a:pt x="58" y="51"/>
                  </a:cubicBezTo>
                  <a:cubicBezTo>
                    <a:pt x="64" y="55"/>
                    <a:pt x="64" y="55"/>
                    <a:pt x="64" y="55"/>
                  </a:cubicBezTo>
                  <a:cubicBezTo>
                    <a:pt x="65" y="56"/>
                    <a:pt x="65" y="58"/>
                    <a:pt x="65" y="59"/>
                  </a:cubicBezTo>
                  <a:cubicBezTo>
                    <a:pt x="59" y="66"/>
                    <a:pt x="49" y="72"/>
                    <a:pt x="35" y="72"/>
                  </a:cubicBezTo>
                  <a:cubicBezTo>
                    <a:pt x="14" y="72"/>
                    <a:pt x="0" y="57"/>
                    <a:pt x="0" y="36"/>
                  </a:cubicBezTo>
                  <a:cubicBezTo>
                    <a:pt x="0" y="16"/>
                    <a:pt x="14" y="0"/>
                    <a:pt x="35" y="0"/>
                  </a:cubicBezTo>
                  <a:cubicBezTo>
                    <a:pt x="55" y="0"/>
                    <a:pt x="69" y="15"/>
                    <a:pt x="69" y="34"/>
                  </a:cubicBezTo>
                  <a:close/>
                  <a:moveTo>
                    <a:pt x="35" y="12"/>
                  </a:moveTo>
                  <a:cubicBezTo>
                    <a:pt x="24" y="12"/>
                    <a:pt x="16" y="19"/>
                    <a:pt x="14" y="30"/>
                  </a:cubicBezTo>
                  <a:cubicBezTo>
                    <a:pt x="56" y="30"/>
                    <a:pt x="56" y="30"/>
                    <a:pt x="56" y="30"/>
                  </a:cubicBezTo>
                  <a:cubicBezTo>
                    <a:pt x="54" y="19"/>
                    <a:pt x="45" y="12"/>
                    <a:pt x="35" y="1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6">
              <a:extLst>
                <a:ext uri="{FF2B5EF4-FFF2-40B4-BE49-F238E27FC236}">
                  <a16:creationId xmlns:a16="http://schemas.microsoft.com/office/drawing/2014/main" id="{2C5C9DCE-BE4D-4741-8142-C24DCBC63FE3}"/>
                </a:ext>
              </a:extLst>
            </p:cNvPr>
            <p:cNvSpPr>
              <a:spLocks/>
            </p:cNvSpPr>
            <p:nvPr userDrawn="1"/>
          </p:nvSpPr>
          <p:spPr bwMode="auto">
            <a:xfrm>
              <a:off x="1269" y="3127"/>
              <a:ext cx="18" cy="35"/>
            </a:xfrm>
            <a:custGeom>
              <a:avLst/>
              <a:gdLst>
                <a:gd name="T0" fmla="*/ 33 w 36"/>
                <a:gd name="T1" fmla="*/ 0 h 68"/>
                <a:gd name="T2" fmla="*/ 36 w 36"/>
                <a:gd name="T3" fmla="*/ 3 h 68"/>
                <a:gd name="T4" fmla="*/ 36 w 36"/>
                <a:gd name="T5" fmla="*/ 11 h 68"/>
                <a:gd name="T6" fmla="*/ 33 w 36"/>
                <a:gd name="T7" fmla="*/ 14 h 68"/>
                <a:gd name="T8" fmla="*/ 30 w 36"/>
                <a:gd name="T9" fmla="*/ 14 h 68"/>
                <a:gd name="T10" fmla="*/ 14 w 36"/>
                <a:gd name="T11" fmla="*/ 34 h 68"/>
                <a:gd name="T12" fmla="*/ 14 w 36"/>
                <a:gd name="T13" fmla="*/ 66 h 68"/>
                <a:gd name="T14" fmla="*/ 11 w 36"/>
                <a:gd name="T15" fmla="*/ 68 h 68"/>
                <a:gd name="T16" fmla="*/ 2 w 36"/>
                <a:gd name="T17" fmla="*/ 68 h 68"/>
                <a:gd name="T18" fmla="*/ 0 w 36"/>
                <a:gd name="T19" fmla="*/ 65 h 68"/>
                <a:gd name="T20" fmla="*/ 0 w 36"/>
                <a:gd name="T21" fmla="*/ 3 h 68"/>
                <a:gd name="T22" fmla="*/ 2 w 36"/>
                <a:gd name="T23" fmla="*/ 0 h 68"/>
                <a:gd name="T24" fmla="*/ 10 w 36"/>
                <a:gd name="T25" fmla="*/ 0 h 68"/>
                <a:gd name="T26" fmla="*/ 13 w 36"/>
                <a:gd name="T27" fmla="*/ 3 h 68"/>
                <a:gd name="T28" fmla="*/ 13 w 36"/>
                <a:gd name="T29" fmla="*/ 11 h 68"/>
                <a:gd name="T30" fmla="*/ 31 w 36"/>
                <a:gd name="T31" fmla="*/ 0 h 68"/>
                <a:gd name="T32" fmla="*/ 33 w 36"/>
                <a:gd name="T3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68">
                  <a:moveTo>
                    <a:pt x="33" y="0"/>
                  </a:moveTo>
                  <a:cubicBezTo>
                    <a:pt x="34" y="0"/>
                    <a:pt x="36" y="0"/>
                    <a:pt x="36" y="3"/>
                  </a:cubicBezTo>
                  <a:cubicBezTo>
                    <a:pt x="36" y="11"/>
                    <a:pt x="36" y="11"/>
                    <a:pt x="36" y="11"/>
                  </a:cubicBezTo>
                  <a:cubicBezTo>
                    <a:pt x="36" y="13"/>
                    <a:pt x="34" y="14"/>
                    <a:pt x="33" y="14"/>
                  </a:cubicBezTo>
                  <a:cubicBezTo>
                    <a:pt x="30" y="14"/>
                    <a:pt x="30" y="14"/>
                    <a:pt x="30" y="14"/>
                  </a:cubicBezTo>
                  <a:cubicBezTo>
                    <a:pt x="20" y="14"/>
                    <a:pt x="14" y="19"/>
                    <a:pt x="14" y="34"/>
                  </a:cubicBezTo>
                  <a:cubicBezTo>
                    <a:pt x="14" y="66"/>
                    <a:pt x="14" y="66"/>
                    <a:pt x="14" y="66"/>
                  </a:cubicBezTo>
                  <a:cubicBezTo>
                    <a:pt x="14" y="67"/>
                    <a:pt x="12" y="68"/>
                    <a:pt x="11" y="68"/>
                  </a:cubicBezTo>
                  <a:cubicBezTo>
                    <a:pt x="2" y="68"/>
                    <a:pt x="2" y="68"/>
                    <a:pt x="2" y="68"/>
                  </a:cubicBezTo>
                  <a:cubicBezTo>
                    <a:pt x="1" y="68"/>
                    <a:pt x="0" y="67"/>
                    <a:pt x="0" y="65"/>
                  </a:cubicBezTo>
                  <a:cubicBezTo>
                    <a:pt x="0" y="3"/>
                    <a:pt x="0" y="3"/>
                    <a:pt x="0" y="3"/>
                  </a:cubicBezTo>
                  <a:cubicBezTo>
                    <a:pt x="0" y="1"/>
                    <a:pt x="1" y="0"/>
                    <a:pt x="2" y="0"/>
                  </a:cubicBezTo>
                  <a:cubicBezTo>
                    <a:pt x="10" y="0"/>
                    <a:pt x="10" y="0"/>
                    <a:pt x="10" y="0"/>
                  </a:cubicBezTo>
                  <a:cubicBezTo>
                    <a:pt x="12" y="0"/>
                    <a:pt x="13" y="1"/>
                    <a:pt x="13" y="3"/>
                  </a:cubicBezTo>
                  <a:cubicBezTo>
                    <a:pt x="13" y="11"/>
                    <a:pt x="13" y="11"/>
                    <a:pt x="13" y="11"/>
                  </a:cubicBezTo>
                  <a:cubicBezTo>
                    <a:pt x="16" y="5"/>
                    <a:pt x="22" y="0"/>
                    <a:pt x="31" y="0"/>
                  </a:cubicBezTo>
                  <a:lnTo>
                    <a:pt x="3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87">
              <a:extLst>
                <a:ext uri="{FF2B5EF4-FFF2-40B4-BE49-F238E27FC236}">
                  <a16:creationId xmlns:a16="http://schemas.microsoft.com/office/drawing/2014/main" id="{0FFE17FF-2568-4E01-9DAE-48BB0248DC39}"/>
                </a:ext>
              </a:extLst>
            </p:cNvPr>
            <p:cNvSpPr>
              <a:spLocks/>
            </p:cNvSpPr>
            <p:nvPr userDrawn="1"/>
          </p:nvSpPr>
          <p:spPr bwMode="auto">
            <a:xfrm>
              <a:off x="1289" y="3126"/>
              <a:ext cx="29" cy="37"/>
            </a:xfrm>
            <a:custGeom>
              <a:avLst/>
              <a:gdLst>
                <a:gd name="T0" fmla="*/ 56 w 59"/>
                <a:gd name="T1" fmla="*/ 9 h 72"/>
                <a:gd name="T2" fmla="*/ 56 w 59"/>
                <a:gd name="T3" fmla="*/ 13 h 72"/>
                <a:gd name="T4" fmla="*/ 52 w 59"/>
                <a:gd name="T5" fmla="*/ 17 h 72"/>
                <a:gd name="T6" fmla="*/ 47 w 59"/>
                <a:gd name="T7" fmla="*/ 17 h 72"/>
                <a:gd name="T8" fmla="*/ 29 w 59"/>
                <a:gd name="T9" fmla="*/ 11 h 72"/>
                <a:gd name="T10" fmla="*/ 16 w 59"/>
                <a:gd name="T11" fmla="*/ 20 h 72"/>
                <a:gd name="T12" fmla="*/ 27 w 59"/>
                <a:gd name="T13" fmla="*/ 28 h 72"/>
                <a:gd name="T14" fmla="*/ 38 w 59"/>
                <a:gd name="T15" fmla="*/ 30 h 72"/>
                <a:gd name="T16" fmla="*/ 59 w 59"/>
                <a:gd name="T17" fmla="*/ 50 h 72"/>
                <a:gd name="T18" fmla="*/ 30 w 59"/>
                <a:gd name="T19" fmla="*/ 72 h 72"/>
                <a:gd name="T20" fmla="*/ 4 w 59"/>
                <a:gd name="T21" fmla="*/ 63 h 72"/>
                <a:gd name="T22" fmla="*/ 2 w 59"/>
                <a:gd name="T23" fmla="*/ 56 h 72"/>
                <a:gd name="T24" fmla="*/ 6 w 59"/>
                <a:gd name="T25" fmla="*/ 53 h 72"/>
                <a:gd name="T26" fmla="*/ 11 w 59"/>
                <a:gd name="T27" fmla="*/ 53 h 72"/>
                <a:gd name="T28" fmla="*/ 31 w 59"/>
                <a:gd name="T29" fmla="*/ 61 h 72"/>
                <a:gd name="T30" fmla="*/ 45 w 59"/>
                <a:gd name="T31" fmla="*/ 52 h 72"/>
                <a:gd name="T32" fmla="*/ 32 w 59"/>
                <a:gd name="T33" fmla="*/ 42 h 72"/>
                <a:gd name="T34" fmla="*/ 21 w 59"/>
                <a:gd name="T35" fmla="*/ 40 h 72"/>
                <a:gd name="T36" fmla="*/ 2 w 59"/>
                <a:gd name="T37" fmla="*/ 21 h 72"/>
                <a:gd name="T38" fmla="*/ 30 w 59"/>
                <a:gd name="T39" fmla="*/ 0 h 72"/>
                <a:gd name="T40" fmla="*/ 56 w 59"/>
                <a:gd name="T41" fmla="*/ 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72">
                  <a:moveTo>
                    <a:pt x="56" y="9"/>
                  </a:moveTo>
                  <a:cubicBezTo>
                    <a:pt x="57" y="10"/>
                    <a:pt x="57" y="12"/>
                    <a:pt x="56" y="13"/>
                  </a:cubicBezTo>
                  <a:cubicBezTo>
                    <a:pt x="52" y="17"/>
                    <a:pt x="52" y="17"/>
                    <a:pt x="52" y="17"/>
                  </a:cubicBezTo>
                  <a:cubicBezTo>
                    <a:pt x="51" y="19"/>
                    <a:pt x="49" y="19"/>
                    <a:pt x="47" y="17"/>
                  </a:cubicBezTo>
                  <a:cubicBezTo>
                    <a:pt x="42" y="14"/>
                    <a:pt x="36" y="11"/>
                    <a:pt x="29" y="11"/>
                  </a:cubicBezTo>
                  <a:cubicBezTo>
                    <a:pt x="21" y="11"/>
                    <a:pt x="16" y="15"/>
                    <a:pt x="16" y="20"/>
                  </a:cubicBezTo>
                  <a:cubicBezTo>
                    <a:pt x="16" y="24"/>
                    <a:pt x="19" y="27"/>
                    <a:pt x="27" y="28"/>
                  </a:cubicBezTo>
                  <a:cubicBezTo>
                    <a:pt x="38" y="30"/>
                    <a:pt x="38" y="30"/>
                    <a:pt x="38" y="30"/>
                  </a:cubicBezTo>
                  <a:cubicBezTo>
                    <a:pt x="51" y="33"/>
                    <a:pt x="59" y="39"/>
                    <a:pt x="59" y="50"/>
                  </a:cubicBezTo>
                  <a:cubicBezTo>
                    <a:pt x="59" y="62"/>
                    <a:pt x="49" y="72"/>
                    <a:pt x="30" y="72"/>
                  </a:cubicBezTo>
                  <a:cubicBezTo>
                    <a:pt x="18" y="72"/>
                    <a:pt x="9" y="68"/>
                    <a:pt x="4" y="63"/>
                  </a:cubicBezTo>
                  <a:cubicBezTo>
                    <a:pt x="0" y="60"/>
                    <a:pt x="0" y="58"/>
                    <a:pt x="2" y="56"/>
                  </a:cubicBezTo>
                  <a:cubicBezTo>
                    <a:pt x="6" y="53"/>
                    <a:pt x="6" y="53"/>
                    <a:pt x="6" y="53"/>
                  </a:cubicBezTo>
                  <a:cubicBezTo>
                    <a:pt x="8" y="51"/>
                    <a:pt x="10" y="52"/>
                    <a:pt x="11" y="53"/>
                  </a:cubicBezTo>
                  <a:cubicBezTo>
                    <a:pt x="16" y="58"/>
                    <a:pt x="23" y="61"/>
                    <a:pt x="31" y="61"/>
                  </a:cubicBezTo>
                  <a:cubicBezTo>
                    <a:pt x="40" y="61"/>
                    <a:pt x="45" y="56"/>
                    <a:pt x="45" y="52"/>
                  </a:cubicBezTo>
                  <a:cubicBezTo>
                    <a:pt x="45" y="46"/>
                    <a:pt x="41" y="44"/>
                    <a:pt x="32" y="42"/>
                  </a:cubicBezTo>
                  <a:cubicBezTo>
                    <a:pt x="21" y="40"/>
                    <a:pt x="21" y="40"/>
                    <a:pt x="21" y="40"/>
                  </a:cubicBezTo>
                  <a:cubicBezTo>
                    <a:pt x="9" y="38"/>
                    <a:pt x="2" y="31"/>
                    <a:pt x="2" y="21"/>
                  </a:cubicBezTo>
                  <a:cubicBezTo>
                    <a:pt x="2" y="9"/>
                    <a:pt x="14" y="0"/>
                    <a:pt x="30" y="0"/>
                  </a:cubicBezTo>
                  <a:cubicBezTo>
                    <a:pt x="42" y="0"/>
                    <a:pt x="51" y="4"/>
                    <a:pt x="56" y="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88">
              <a:extLst>
                <a:ext uri="{FF2B5EF4-FFF2-40B4-BE49-F238E27FC236}">
                  <a16:creationId xmlns:a16="http://schemas.microsoft.com/office/drawing/2014/main" id="{2B09DD4F-AAFE-4EC2-BA90-1264EDD7D78B}"/>
                </a:ext>
              </a:extLst>
            </p:cNvPr>
            <p:cNvSpPr>
              <a:spLocks noEditPoints="1"/>
            </p:cNvSpPr>
            <p:nvPr userDrawn="1"/>
          </p:nvSpPr>
          <p:spPr bwMode="auto">
            <a:xfrm>
              <a:off x="1323" y="3111"/>
              <a:ext cx="10" cy="51"/>
            </a:xfrm>
            <a:custGeom>
              <a:avLst/>
              <a:gdLst>
                <a:gd name="T0" fmla="*/ 0 w 20"/>
                <a:gd name="T1" fmla="*/ 10 h 100"/>
                <a:gd name="T2" fmla="*/ 10 w 20"/>
                <a:gd name="T3" fmla="*/ 0 h 100"/>
                <a:gd name="T4" fmla="*/ 20 w 20"/>
                <a:gd name="T5" fmla="*/ 10 h 100"/>
                <a:gd name="T6" fmla="*/ 10 w 20"/>
                <a:gd name="T7" fmla="*/ 20 h 100"/>
                <a:gd name="T8" fmla="*/ 0 w 20"/>
                <a:gd name="T9" fmla="*/ 10 h 100"/>
                <a:gd name="T10" fmla="*/ 6 w 20"/>
                <a:gd name="T11" fmla="*/ 100 h 100"/>
                <a:gd name="T12" fmla="*/ 3 w 20"/>
                <a:gd name="T13" fmla="*/ 97 h 100"/>
                <a:gd name="T14" fmla="*/ 3 w 20"/>
                <a:gd name="T15" fmla="*/ 35 h 100"/>
                <a:gd name="T16" fmla="*/ 6 w 20"/>
                <a:gd name="T17" fmla="*/ 32 h 100"/>
                <a:gd name="T18" fmla="*/ 14 w 20"/>
                <a:gd name="T19" fmla="*/ 32 h 100"/>
                <a:gd name="T20" fmla="*/ 17 w 20"/>
                <a:gd name="T21" fmla="*/ 35 h 100"/>
                <a:gd name="T22" fmla="*/ 17 w 20"/>
                <a:gd name="T23" fmla="*/ 97 h 100"/>
                <a:gd name="T24" fmla="*/ 14 w 20"/>
                <a:gd name="T25" fmla="*/ 100 h 100"/>
                <a:gd name="T26" fmla="*/ 6 w 20"/>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00">
                  <a:moveTo>
                    <a:pt x="0" y="10"/>
                  </a:moveTo>
                  <a:cubicBezTo>
                    <a:pt x="0" y="5"/>
                    <a:pt x="5" y="0"/>
                    <a:pt x="10" y="0"/>
                  </a:cubicBezTo>
                  <a:cubicBezTo>
                    <a:pt x="15" y="0"/>
                    <a:pt x="20" y="5"/>
                    <a:pt x="20" y="10"/>
                  </a:cubicBezTo>
                  <a:cubicBezTo>
                    <a:pt x="20" y="15"/>
                    <a:pt x="15" y="20"/>
                    <a:pt x="10" y="20"/>
                  </a:cubicBezTo>
                  <a:cubicBezTo>
                    <a:pt x="5" y="20"/>
                    <a:pt x="0" y="15"/>
                    <a:pt x="0" y="10"/>
                  </a:cubicBezTo>
                  <a:close/>
                  <a:moveTo>
                    <a:pt x="6" y="100"/>
                  </a:moveTo>
                  <a:cubicBezTo>
                    <a:pt x="4" y="100"/>
                    <a:pt x="3" y="99"/>
                    <a:pt x="3" y="97"/>
                  </a:cubicBezTo>
                  <a:cubicBezTo>
                    <a:pt x="3" y="35"/>
                    <a:pt x="3" y="35"/>
                    <a:pt x="3" y="35"/>
                  </a:cubicBezTo>
                  <a:cubicBezTo>
                    <a:pt x="3" y="33"/>
                    <a:pt x="4" y="32"/>
                    <a:pt x="6" y="32"/>
                  </a:cubicBezTo>
                  <a:cubicBezTo>
                    <a:pt x="14" y="32"/>
                    <a:pt x="14" y="32"/>
                    <a:pt x="14" y="32"/>
                  </a:cubicBezTo>
                  <a:cubicBezTo>
                    <a:pt x="16" y="32"/>
                    <a:pt x="17" y="33"/>
                    <a:pt x="17" y="35"/>
                  </a:cubicBezTo>
                  <a:cubicBezTo>
                    <a:pt x="17" y="97"/>
                    <a:pt x="17" y="97"/>
                    <a:pt x="17" y="97"/>
                  </a:cubicBezTo>
                  <a:cubicBezTo>
                    <a:pt x="17" y="99"/>
                    <a:pt x="16" y="100"/>
                    <a:pt x="14" y="100"/>
                  </a:cubicBezTo>
                  <a:lnTo>
                    <a:pt x="6" y="10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89">
              <a:extLst>
                <a:ext uri="{FF2B5EF4-FFF2-40B4-BE49-F238E27FC236}">
                  <a16:creationId xmlns:a16="http://schemas.microsoft.com/office/drawing/2014/main" id="{8ABBEC2A-12E6-4E45-AF64-655EF2C5820F}"/>
                </a:ext>
              </a:extLst>
            </p:cNvPr>
            <p:cNvSpPr>
              <a:spLocks/>
            </p:cNvSpPr>
            <p:nvPr userDrawn="1"/>
          </p:nvSpPr>
          <p:spPr bwMode="auto">
            <a:xfrm>
              <a:off x="1336" y="3115"/>
              <a:ext cx="26" cy="47"/>
            </a:xfrm>
            <a:custGeom>
              <a:avLst/>
              <a:gdLst>
                <a:gd name="T0" fmla="*/ 12 w 52"/>
                <a:gd name="T1" fmla="*/ 35 h 92"/>
                <a:gd name="T2" fmla="*/ 2 w 52"/>
                <a:gd name="T3" fmla="*/ 35 h 92"/>
                <a:gd name="T4" fmla="*/ 0 w 52"/>
                <a:gd name="T5" fmla="*/ 32 h 92"/>
                <a:gd name="T6" fmla="*/ 0 w 52"/>
                <a:gd name="T7" fmla="*/ 26 h 92"/>
                <a:gd name="T8" fmla="*/ 2 w 52"/>
                <a:gd name="T9" fmla="*/ 23 h 92"/>
                <a:gd name="T10" fmla="*/ 12 w 52"/>
                <a:gd name="T11" fmla="*/ 23 h 92"/>
                <a:gd name="T12" fmla="*/ 12 w 52"/>
                <a:gd name="T13" fmla="*/ 3 h 92"/>
                <a:gd name="T14" fmla="*/ 15 w 52"/>
                <a:gd name="T15" fmla="*/ 0 h 92"/>
                <a:gd name="T16" fmla="*/ 23 w 52"/>
                <a:gd name="T17" fmla="*/ 0 h 92"/>
                <a:gd name="T18" fmla="*/ 26 w 52"/>
                <a:gd name="T19" fmla="*/ 3 h 92"/>
                <a:gd name="T20" fmla="*/ 26 w 52"/>
                <a:gd name="T21" fmla="*/ 23 h 92"/>
                <a:gd name="T22" fmla="*/ 47 w 52"/>
                <a:gd name="T23" fmla="*/ 23 h 92"/>
                <a:gd name="T24" fmla="*/ 49 w 52"/>
                <a:gd name="T25" fmla="*/ 26 h 92"/>
                <a:gd name="T26" fmla="*/ 49 w 52"/>
                <a:gd name="T27" fmla="*/ 32 h 92"/>
                <a:gd name="T28" fmla="*/ 47 w 52"/>
                <a:gd name="T29" fmla="*/ 35 h 92"/>
                <a:gd name="T30" fmla="*/ 26 w 52"/>
                <a:gd name="T31" fmla="*/ 35 h 92"/>
                <a:gd name="T32" fmla="*/ 26 w 52"/>
                <a:gd name="T33" fmla="*/ 69 h 92"/>
                <a:gd name="T34" fmla="*/ 35 w 52"/>
                <a:gd name="T35" fmla="*/ 80 h 92"/>
                <a:gd name="T36" fmla="*/ 43 w 52"/>
                <a:gd name="T37" fmla="*/ 77 h 92"/>
                <a:gd name="T38" fmla="*/ 48 w 52"/>
                <a:gd name="T39" fmla="*/ 78 h 92"/>
                <a:gd name="T40" fmla="*/ 51 w 52"/>
                <a:gd name="T41" fmla="*/ 83 h 92"/>
                <a:gd name="T42" fmla="*/ 50 w 52"/>
                <a:gd name="T43" fmla="*/ 87 h 92"/>
                <a:gd name="T44" fmla="*/ 33 w 52"/>
                <a:gd name="T45" fmla="*/ 92 h 92"/>
                <a:gd name="T46" fmla="*/ 12 w 52"/>
                <a:gd name="T47" fmla="*/ 72 h 92"/>
                <a:gd name="T48" fmla="*/ 12 w 52"/>
                <a:gd name="T49" fmla="*/ 3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92">
                  <a:moveTo>
                    <a:pt x="12" y="35"/>
                  </a:moveTo>
                  <a:cubicBezTo>
                    <a:pt x="2" y="35"/>
                    <a:pt x="2" y="35"/>
                    <a:pt x="2" y="35"/>
                  </a:cubicBezTo>
                  <a:cubicBezTo>
                    <a:pt x="1" y="35"/>
                    <a:pt x="0" y="33"/>
                    <a:pt x="0" y="32"/>
                  </a:cubicBezTo>
                  <a:cubicBezTo>
                    <a:pt x="0" y="26"/>
                    <a:pt x="0" y="26"/>
                    <a:pt x="0" y="26"/>
                  </a:cubicBezTo>
                  <a:cubicBezTo>
                    <a:pt x="0" y="24"/>
                    <a:pt x="1" y="23"/>
                    <a:pt x="2" y="23"/>
                  </a:cubicBezTo>
                  <a:cubicBezTo>
                    <a:pt x="12" y="23"/>
                    <a:pt x="12" y="23"/>
                    <a:pt x="12" y="23"/>
                  </a:cubicBezTo>
                  <a:cubicBezTo>
                    <a:pt x="12" y="3"/>
                    <a:pt x="12" y="3"/>
                    <a:pt x="12" y="3"/>
                  </a:cubicBezTo>
                  <a:cubicBezTo>
                    <a:pt x="12" y="1"/>
                    <a:pt x="13" y="0"/>
                    <a:pt x="15" y="0"/>
                  </a:cubicBezTo>
                  <a:cubicBezTo>
                    <a:pt x="23" y="0"/>
                    <a:pt x="23" y="0"/>
                    <a:pt x="23" y="0"/>
                  </a:cubicBezTo>
                  <a:cubicBezTo>
                    <a:pt x="25" y="0"/>
                    <a:pt x="26" y="1"/>
                    <a:pt x="26" y="3"/>
                  </a:cubicBezTo>
                  <a:cubicBezTo>
                    <a:pt x="26" y="23"/>
                    <a:pt x="26" y="23"/>
                    <a:pt x="26" y="23"/>
                  </a:cubicBezTo>
                  <a:cubicBezTo>
                    <a:pt x="47" y="23"/>
                    <a:pt x="47" y="23"/>
                    <a:pt x="47" y="23"/>
                  </a:cubicBezTo>
                  <a:cubicBezTo>
                    <a:pt x="48" y="23"/>
                    <a:pt x="49" y="24"/>
                    <a:pt x="49" y="26"/>
                  </a:cubicBezTo>
                  <a:cubicBezTo>
                    <a:pt x="49" y="32"/>
                    <a:pt x="49" y="32"/>
                    <a:pt x="49" y="32"/>
                  </a:cubicBezTo>
                  <a:cubicBezTo>
                    <a:pt x="49" y="33"/>
                    <a:pt x="48" y="35"/>
                    <a:pt x="47" y="35"/>
                  </a:cubicBezTo>
                  <a:cubicBezTo>
                    <a:pt x="26" y="35"/>
                    <a:pt x="26" y="35"/>
                    <a:pt x="26" y="35"/>
                  </a:cubicBezTo>
                  <a:cubicBezTo>
                    <a:pt x="26" y="69"/>
                    <a:pt x="26" y="69"/>
                    <a:pt x="26" y="69"/>
                  </a:cubicBezTo>
                  <a:cubicBezTo>
                    <a:pt x="26" y="76"/>
                    <a:pt x="31" y="80"/>
                    <a:pt x="35" y="80"/>
                  </a:cubicBezTo>
                  <a:cubicBezTo>
                    <a:pt x="38" y="80"/>
                    <a:pt x="40" y="79"/>
                    <a:pt x="43" y="77"/>
                  </a:cubicBezTo>
                  <a:cubicBezTo>
                    <a:pt x="45" y="76"/>
                    <a:pt x="46" y="76"/>
                    <a:pt x="48" y="78"/>
                  </a:cubicBezTo>
                  <a:cubicBezTo>
                    <a:pt x="51" y="83"/>
                    <a:pt x="51" y="83"/>
                    <a:pt x="51" y="83"/>
                  </a:cubicBezTo>
                  <a:cubicBezTo>
                    <a:pt x="52" y="84"/>
                    <a:pt x="51" y="86"/>
                    <a:pt x="50" y="87"/>
                  </a:cubicBezTo>
                  <a:cubicBezTo>
                    <a:pt x="46" y="90"/>
                    <a:pt x="40" y="92"/>
                    <a:pt x="33" y="92"/>
                  </a:cubicBezTo>
                  <a:cubicBezTo>
                    <a:pt x="23" y="92"/>
                    <a:pt x="12" y="86"/>
                    <a:pt x="12" y="72"/>
                  </a:cubicBezTo>
                  <a:lnTo>
                    <a:pt x="12" y="3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90">
              <a:extLst>
                <a:ext uri="{FF2B5EF4-FFF2-40B4-BE49-F238E27FC236}">
                  <a16:creationId xmlns:a16="http://schemas.microsoft.com/office/drawing/2014/main" id="{E5D2A627-3915-4E41-B293-A87473BF4E0A}"/>
                </a:ext>
              </a:extLst>
            </p:cNvPr>
            <p:cNvSpPr>
              <a:spLocks/>
            </p:cNvSpPr>
            <p:nvPr userDrawn="1"/>
          </p:nvSpPr>
          <p:spPr bwMode="auto">
            <a:xfrm>
              <a:off x="1362" y="3127"/>
              <a:ext cx="35" cy="51"/>
            </a:xfrm>
            <a:custGeom>
              <a:avLst/>
              <a:gdLst>
                <a:gd name="T0" fmla="*/ 1 w 70"/>
                <a:gd name="T1" fmla="*/ 94 h 100"/>
                <a:gd name="T2" fmla="*/ 1 w 70"/>
                <a:gd name="T3" fmla="*/ 89 h 100"/>
                <a:gd name="T4" fmla="*/ 5 w 70"/>
                <a:gd name="T5" fmla="*/ 85 h 100"/>
                <a:gd name="T6" fmla="*/ 9 w 70"/>
                <a:gd name="T7" fmla="*/ 85 h 100"/>
                <a:gd name="T8" fmla="*/ 18 w 70"/>
                <a:gd name="T9" fmla="*/ 88 h 100"/>
                <a:gd name="T10" fmla="*/ 29 w 70"/>
                <a:gd name="T11" fmla="*/ 80 h 100"/>
                <a:gd name="T12" fmla="*/ 33 w 70"/>
                <a:gd name="T13" fmla="*/ 68 h 100"/>
                <a:gd name="T14" fmla="*/ 29 w 70"/>
                <a:gd name="T15" fmla="*/ 68 h 100"/>
                <a:gd name="T16" fmla="*/ 26 w 70"/>
                <a:gd name="T17" fmla="*/ 66 h 100"/>
                <a:gd name="T18" fmla="*/ 4 w 70"/>
                <a:gd name="T19" fmla="*/ 4 h 100"/>
                <a:gd name="T20" fmla="*/ 6 w 70"/>
                <a:gd name="T21" fmla="*/ 0 h 100"/>
                <a:gd name="T22" fmla="*/ 16 w 70"/>
                <a:gd name="T23" fmla="*/ 0 h 100"/>
                <a:gd name="T24" fmla="*/ 19 w 70"/>
                <a:gd name="T25" fmla="*/ 3 h 100"/>
                <a:gd name="T26" fmla="*/ 37 w 70"/>
                <a:gd name="T27" fmla="*/ 56 h 100"/>
                <a:gd name="T28" fmla="*/ 54 w 70"/>
                <a:gd name="T29" fmla="*/ 3 h 100"/>
                <a:gd name="T30" fmla="*/ 58 w 70"/>
                <a:gd name="T31" fmla="*/ 0 h 100"/>
                <a:gd name="T32" fmla="*/ 67 w 70"/>
                <a:gd name="T33" fmla="*/ 0 h 100"/>
                <a:gd name="T34" fmla="*/ 70 w 70"/>
                <a:gd name="T35" fmla="*/ 4 h 100"/>
                <a:gd name="T36" fmla="*/ 42 w 70"/>
                <a:gd name="T37" fmla="*/ 83 h 100"/>
                <a:gd name="T38" fmla="*/ 19 w 70"/>
                <a:gd name="T39" fmla="*/ 100 h 100"/>
                <a:gd name="T40" fmla="*/ 1 w 70"/>
                <a:gd name="T41" fmla="*/ 9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100">
                  <a:moveTo>
                    <a:pt x="1" y="94"/>
                  </a:moveTo>
                  <a:cubicBezTo>
                    <a:pt x="0" y="93"/>
                    <a:pt x="0" y="91"/>
                    <a:pt x="1" y="89"/>
                  </a:cubicBezTo>
                  <a:cubicBezTo>
                    <a:pt x="5" y="85"/>
                    <a:pt x="5" y="85"/>
                    <a:pt x="5" y="85"/>
                  </a:cubicBezTo>
                  <a:cubicBezTo>
                    <a:pt x="6" y="83"/>
                    <a:pt x="8" y="84"/>
                    <a:pt x="9" y="85"/>
                  </a:cubicBezTo>
                  <a:cubicBezTo>
                    <a:pt x="12" y="87"/>
                    <a:pt x="15" y="88"/>
                    <a:pt x="18" y="88"/>
                  </a:cubicBezTo>
                  <a:cubicBezTo>
                    <a:pt x="24" y="88"/>
                    <a:pt x="27" y="84"/>
                    <a:pt x="29" y="80"/>
                  </a:cubicBezTo>
                  <a:cubicBezTo>
                    <a:pt x="33" y="68"/>
                    <a:pt x="33" y="68"/>
                    <a:pt x="33" y="68"/>
                  </a:cubicBezTo>
                  <a:cubicBezTo>
                    <a:pt x="29" y="68"/>
                    <a:pt x="29" y="68"/>
                    <a:pt x="29" y="68"/>
                  </a:cubicBezTo>
                  <a:cubicBezTo>
                    <a:pt x="27" y="68"/>
                    <a:pt x="26" y="67"/>
                    <a:pt x="26" y="66"/>
                  </a:cubicBezTo>
                  <a:cubicBezTo>
                    <a:pt x="4" y="4"/>
                    <a:pt x="4" y="4"/>
                    <a:pt x="4" y="4"/>
                  </a:cubicBezTo>
                  <a:cubicBezTo>
                    <a:pt x="3" y="2"/>
                    <a:pt x="4" y="0"/>
                    <a:pt x="6" y="0"/>
                  </a:cubicBezTo>
                  <a:cubicBezTo>
                    <a:pt x="16" y="0"/>
                    <a:pt x="16" y="0"/>
                    <a:pt x="16" y="0"/>
                  </a:cubicBezTo>
                  <a:cubicBezTo>
                    <a:pt x="18" y="0"/>
                    <a:pt x="19" y="1"/>
                    <a:pt x="19" y="3"/>
                  </a:cubicBezTo>
                  <a:cubicBezTo>
                    <a:pt x="37" y="56"/>
                    <a:pt x="37" y="56"/>
                    <a:pt x="37" y="56"/>
                  </a:cubicBezTo>
                  <a:cubicBezTo>
                    <a:pt x="54" y="3"/>
                    <a:pt x="54" y="3"/>
                    <a:pt x="54" y="3"/>
                  </a:cubicBezTo>
                  <a:cubicBezTo>
                    <a:pt x="55" y="1"/>
                    <a:pt x="56" y="0"/>
                    <a:pt x="58" y="0"/>
                  </a:cubicBezTo>
                  <a:cubicBezTo>
                    <a:pt x="67" y="0"/>
                    <a:pt x="67" y="0"/>
                    <a:pt x="67" y="0"/>
                  </a:cubicBezTo>
                  <a:cubicBezTo>
                    <a:pt x="69" y="0"/>
                    <a:pt x="70" y="2"/>
                    <a:pt x="70" y="4"/>
                  </a:cubicBezTo>
                  <a:cubicBezTo>
                    <a:pt x="42" y="83"/>
                    <a:pt x="42" y="83"/>
                    <a:pt x="42" y="83"/>
                  </a:cubicBezTo>
                  <a:cubicBezTo>
                    <a:pt x="39" y="93"/>
                    <a:pt x="31" y="100"/>
                    <a:pt x="19" y="100"/>
                  </a:cubicBezTo>
                  <a:cubicBezTo>
                    <a:pt x="12" y="100"/>
                    <a:pt x="5" y="98"/>
                    <a:pt x="1" y="9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91">
              <a:extLst>
                <a:ext uri="{FF2B5EF4-FFF2-40B4-BE49-F238E27FC236}">
                  <a16:creationId xmlns:a16="http://schemas.microsoft.com/office/drawing/2014/main" id="{F6AC237D-B932-45AD-9B11-99B5D8DCA103}"/>
                </a:ext>
              </a:extLst>
            </p:cNvPr>
            <p:cNvSpPr>
              <a:spLocks noEditPoints="1"/>
            </p:cNvSpPr>
            <p:nvPr userDrawn="1"/>
          </p:nvSpPr>
          <p:spPr bwMode="auto">
            <a:xfrm>
              <a:off x="1413" y="3110"/>
              <a:ext cx="47" cy="52"/>
            </a:xfrm>
            <a:custGeom>
              <a:avLst/>
              <a:gdLst>
                <a:gd name="T0" fmla="*/ 13 w 93"/>
                <a:gd name="T1" fmla="*/ 101 h 101"/>
                <a:gd name="T2" fmla="*/ 3 w 93"/>
                <a:gd name="T3" fmla="*/ 101 h 101"/>
                <a:gd name="T4" fmla="*/ 1 w 93"/>
                <a:gd name="T5" fmla="*/ 98 h 101"/>
                <a:gd name="T6" fmla="*/ 36 w 93"/>
                <a:gd name="T7" fmla="*/ 3 h 101"/>
                <a:gd name="T8" fmla="*/ 40 w 93"/>
                <a:gd name="T9" fmla="*/ 0 h 101"/>
                <a:gd name="T10" fmla="*/ 53 w 93"/>
                <a:gd name="T11" fmla="*/ 0 h 101"/>
                <a:gd name="T12" fmla="*/ 57 w 93"/>
                <a:gd name="T13" fmla="*/ 3 h 101"/>
                <a:gd name="T14" fmla="*/ 92 w 93"/>
                <a:gd name="T15" fmla="*/ 97 h 101"/>
                <a:gd name="T16" fmla="*/ 90 w 93"/>
                <a:gd name="T17" fmla="*/ 101 h 101"/>
                <a:gd name="T18" fmla="*/ 80 w 93"/>
                <a:gd name="T19" fmla="*/ 101 h 101"/>
                <a:gd name="T20" fmla="*/ 77 w 93"/>
                <a:gd name="T21" fmla="*/ 99 h 101"/>
                <a:gd name="T22" fmla="*/ 68 w 93"/>
                <a:gd name="T23" fmla="*/ 74 h 101"/>
                <a:gd name="T24" fmla="*/ 24 w 93"/>
                <a:gd name="T25" fmla="*/ 74 h 101"/>
                <a:gd name="T26" fmla="*/ 16 w 93"/>
                <a:gd name="T27" fmla="*/ 99 h 101"/>
                <a:gd name="T28" fmla="*/ 13 w 93"/>
                <a:gd name="T29" fmla="*/ 101 h 101"/>
                <a:gd name="T30" fmla="*/ 46 w 93"/>
                <a:gd name="T31" fmla="*/ 15 h 101"/>
                <a:gd name="T32" fmla="*/ 46 w 93"/>
                <a:gd name="T33" fmla="*/ 15 h 101"/>
                <a:gd name="T34" fmla="*/ 29 w 93"/>
                <a:gd name="T35" fmla="*/ 62 h 101"/>
                <a:gd name="T36" fmla="*/ 64 w 93"/>
                <a:gd name="T37" fmla="*/ 62 h 101"/>
                <a:gd name="T38" fmla="*/ 46 w 93"/>
                <a:gd name="T39"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3" h="101">
                  <a:moveTo>
                    <a:pt x="13" y="101"/>
                  </a:moveTo>
                  <a:cubicBezTo>
                    <a:pt x="3" y="101"/>
                    <a:pt x="3" y="101"/>
                    <a:pt x="3" y="101"/>
                  </a:cubicBezTo>
                  <a:cubicBezTo>
                    <a:pt x="1" y="101"/>
                    <a:pt x="0" y="100"/>
                    <a:pt x="1" y="98"/>
                  </a:cubicBezTo>
                  <a:cubicBezTo>
                    <a:pt x="36" y="3"/>
                    <a:pt x="36" y="3"/>
                    <a:pt x="36" y="3"/>
                  </a:cubicBezTo>
                  <a:cubicBezTo>
                    <a:pt x="37" y="1"/>
                    <a:pt x="39" y="0"/>
                    <a:pt x="40" y="0"/>
                  </a:cubicBezTo>
                  <a:cubicBezTo>
                    <a:pt x="53" y="0"/>
                    <a:pt x="53" y="0"/>
                    <a:pt x="53" y="0"/>
                  </a:cubicBezTo>
                  <a:cubicBezTo>
                    <a:pt x="55" y="0"/>
                    <a:pt x="56" y="1"/>
                    <a:pt x="57" y="3"/>
                  </a:cubicBezTo>
                  <a:cubicBezTo>
                    <a:pt x="92" y="97"/>
                    <a:pt x="92" y="97"/>
                    <a:pt x="92" y="97"/>
                  </a:cubicBezTo>
                  <a:cubicBezTo>
                    <a:pt x="93" y="100"/>
                    <a:pt x="92" y="101"/>
                    <a:pt x="90" y="101"/>
                  </a:cubicBezTo>
                  <a:cubicBezTo>
                    <a:pt x="80" y="101"/>
                    <a:pt x="80" y="101"/>
                    <a:pt x="80" y="101"/>
                  </a:cubicBezTo>
                  <a:cubicBezTo>
                    <a:pt x="78" y="101"/>
                    <a:pt x="77" y="100"/>
                    <a:pt x="77" y="99"/>
                  </a:cubicBezTo>
                  <a:cubicBezTo>
                    <a:pt x="68" y="74"/>
                    <a:pt x="68" y="74"/>
                    <a:pt x="68" y="74"/>
                  </a:cubicBezTo>
                  <a:cubicBezTo>
                    <a:pt x="24" y="74"/>
                    <a:pt x="24" y="74"/>
                    <a:pt x="24" y="74"/>
                  </a:cubicBezTo>
                  <a:cubicBezTo>
                    <a:pt x="16" y="99"/>
                    <a:pt x="16" y="99"/>
                    <a:pt x="16" y="99"/>
                  </a:cubicBezTo>
                  <a:cubicBezTo>
                    <a:pt x="15" y="100"/>
                    <a:pt x="14" y="101"/>
                    <a:pt x="13" y="101"/>
                  </a:cubicBezTo>
                  <a:close/>
                  <a:moveTo>
                    <a:pt x="46" y="15"/>
                  </a:moveTo>
                  <a:cubicBezTo>
                    <a:pt x="46" y="15"/>
                    <a:pt x="46" y="15"/>
                    <a:pt x="46" y="15"/>
                  </a:cubicBezTo>
                  <a:cubicBezTo>
                    <a:pt x="29" y="62"/>
                    <a:pt x="29" y="62"/>
                    <a:pt x="29" y="62"/>
                  </a:cubicBezTo>
                  <a:cubicBezTo>
                    <a:pt x="64" y="62"/>
                    <a:pt x="64" y="62"/>
                    <a:pt x="64" y="62"/>
                  </a:cubicBezTo>
                  <a:lnTo>
                    <a:pt x="46" y="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92">
              <a:extLst>
                <a:ext uri="{FF2B5EF4-FFF2-40B4-BE49-F238E27FC236}">
                  <a16:creationId xmlns:a16="http://schemas.microsoft.com/office/drawing/2014/main" id="{C874B85F-B048-4795-8E9D-31BEEC72B8D1}"/>
                </a:ext>
              </a:extLst>
            </p:cNvPr>
            <p:cNvSpPr>
              <a:spLocks/>
            </p:cNvSpPr>
            <p:nvPr userDrawn="1"/>
          </p:nvSpPr>
          <p:spPr bwMode="auto">
            <a:xfrm>
              <a:off x="1460" y="3108"/>
              <a:ext cx="48" cy="54"/>
            </a:xfrm>
            <a:custGeom>
              <a:avLst/>
              <a:gdLst>
                <a:gd name="T0" fmla="*/ 69 w 95"/>
                <a:gd name="T1" fmla="*/ 0 h 104"/>
                <a:gd name="T2" fmla="*/ 86 w 95"/>
                <a:gd name="T3" fmla="*/ 6 h 104"/>
                <a:gd name="T4" fmla="*/ 86 w 95"/>
                <a:gd name="T5" fmla="*/ 10 h 104"/>
                <a:gd name="T6" fmla="*/ 82 w 95"/>
                <a:gd name="T7" fmla="*/ 15 h 104"/>
                <a:gd name="T8" fmla="*/ 78 w 95"/>
                <a:gd name="T9" fmla="*/ 15 h 104"/>
                <a:gd name="T10" fmla="*/ 70 w 95"/>
                <a:gd name="T11" fmla="*/ 13 h 104"/>
                <a:gd name="T12" fmla="*/ 61 w 95"/>
                <a:gd name="T13" fmla="*/ 24 h 104"/>
                <a:gd name="T14" fmla="*/ 61 w 95"/>
                <a:gd name="T15" fmla="*/ 36 h 104"/>
                <a:gd name="T16" fmla="*/ 92 w 95"/>
                <a:gd name="T17" fmla="*/ 36 h 104"/>
                <a:gd name="T18" fmla="*/ 95 w 95"/>
                <a:gd name="T19" fmla="*/ 39 h 104"/>
                <a:gd name="T20" fmla="*/ 95 w 95"/>
                <a:gd name="T21" fmla="*/ 101 h 104"/>
                <a:gd name="T22" fmla="*/ 92 w 95"/>
                <a:gd name="T23" fmla="*/ 104 h 104"/>
                <a:gd name="T24" fmla="*/ 84 w 95"/>
                <a:gd name="T25" fmla="*/ 104 h 104"/>
                <a:gd name="T26" fmla="*/ 81 w 95"/>
                <a:gd name="T27" fmla="*/ 101 h 104"/>
                <a:gd name="T28" fmla="*/ 81 w 95"/>
                <a:gd name="T29" fmla="*/ 48 h 104"/>
                <a:gd name="T30" fmla="*/ 61 w 95"/>
                <a:gd name="T31" fmla="*/ 48 h 104"/>
                <a:gd name="T32" fmla="*/ 61 w 95"/>
                <a:gd name="T33" fmla="*/ 101 h 104"/>
                <a:gd name="T34" fmla="*/ 58 w 95"/>
                <a:gd name="T35" fmla="*/ 104 h 104"/>
                <a:gd name="T36" fmla="*/ 50 w 95"/>
                <a:gd name="T37" fmla="*/ 104 h 104"/>
                <a:gd name="T38" fmla="*/ 47 w 95"/>
                <a:gd name="T39" fmla="*/ 101 h 104"/>
                <a:gd name="T40" fmla="*/ 47 w 95"/>
                <a:gd name="T41" fmla="*/ 48 h 104"/>
                <a:gd name="T42" fmla="*/ 27 w 95"/>
                <a:gd name="T43" fmla="*/ 48 h 104"/>
                <a:gd name="T44" fmla="*/ 27 w 95"/>
                <a:gd name="T45" fmla="*/ 101 h 104"/>
                <a:gd name="T46" fmla="*/ 24 w 95"/>
                <a:gd name="T47" fmla="*/ 104 h 104"/>
                <a:gd name="T48" fmla="*/ 15 w 95"/>
                <a:gd name="T49" fmla="*/ 104 h 104"/>
                <a:gd name="T50" fmla="*/ 13 w 95"/>
                <a:gd name="T51" fmla="*/ 101 h 104"/>
                <a:gd name="T52" fmla="*/ 13 w 95"/>
                <a:gd name="T53" fmla="*/ 48 h 104"/>
                <a:gd name="T54" fmla="*/ 3 w 95"/>
                <a:gd name="T55" fmla="*/ 48 h 104"/>
                <a:gd name="T56" fmla="*/ 0 w 95"/>
                <a:gd name="T57" fmla="*/ 45 h 104"/>
                <a:gd name="T58" fmla="*/ 0 w 95"/>
                <a:gd name="T59" fmla="*/ 39 h 104"/>
                <a:gd name="T60" fmla="*/ 3 w 95"/>
                <a:gd name="T61" fmla="*/ 36 h 104"/>
                <a:gd name="T62" fmla="*/ 13 w 95"/>
                <a:gd name="T63" fmla="*/ 36 h 104"/>
                <a:gd name="T64" fmla="*/ 13 w 95"/>
                <a:gd name="T65" fmla="*/ 23 h 104"/>
                <a:gd name="T66" fmla="*/ 31 w 95"/>
                <a:gd name="T67" fmla="*/ 3 h 104"/>
                <a:gd name="T68" fmla="*/ 35 w 95"/>
                <a:gd name="T69" fmla="*/ 3 h 104"/>
                <a:gd name="T70" fmla="*/ 39 w 95"/>
                <a:gd name="T71" fmla="*/ 7 h 104"/>
                <a:gd name="T72" fmla="*/ 39 w 95"/>
                <a:gd name="T73" fmla="*/ 13 h 104"/>
                <a:gd name="T74" fmla="*/ 36 w 95"/>
                <a:gd name="T75" fmla="*/ 16 h 104"/>
                <a:gd name="T76" fmla="*/ 35 w 95"/>
                <a:gd name="T77" fmla="*/ 16 h 104"/>
                <a:gd name="T78" fmla="*/ 27 w 95"/>
                <a:gd name="T79" fmla="*/ 24 h 104"/>
                <a:gd name="T80" fmla="*/ 27 w 95"/>
                <a:gd name="T81" fmla="*/ 36 h 104"/>
                <a:gd name="T82" fmla="*/ 47 w 95"/>
                <a:gd name="T83" fmla="*/ 36 h 104"/>
                <a:gd name="T84" fmla="*/ 47 w 95"/>
                <a:gd name="T85" fmla="*/ 23 h 104"/>
                <a:gd name="T86" fmla="*/ 69 w 95"/>
                <a:gd name="T8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104">
                  <a:moveTo>
                    <a:pt x="69" y="0"/>
                  </a:moveTo>
                  <a:cubicBezTo>
                    <a:pt x="75" y="0"/>
                    <a:pt x="82" y="2"/>
                    <a:pt x="86" y="6"/>
                  </a:cubicBezTo>
                  <a:cubicBezTo>
                    <a:pt x="87" y="7"/>
                    <a:pt x="87" y="9"/>
                    <a:pt x="86" y="10"/>
                  </a:cubicBezTo>
                  <a:cubicBezTo>
                    <a:pt x="82" y="15"/>
                    <a:pt x="82" y="15"/>
                    <a:pt x="82" y="15"/>
                  </a:cubicBezTo>
                  <a:cubicBezTo>
                    <a:pt x="81" y="17"/>
                    <a:pt x="79" y="16"/>
                    <a:pt x="78" y="15"/>
                  </a:cubicBezTo>
                  <a:cubicBezTo>
                    <a:pt x="75" y="14"/>
                    <a:pt x="72" y="13"/>
                    <a:pt x="70" y="13"/>
                  </a:cubicBezTo>
                  <a:cubicBezTo>
                    <a:pt x="65" y="13"/>
                    <a:pt x="61" y="17"/>
                    <a:pt x="61" y="24"/>
                  </a:cubicBezTo>
                  <a:cubicBezTo>
                    <a:pt x="61" y="36"/>
                    <a:pt x="61" y="36"/>
                    <a:pt x="61" y="36"/>
                  </a:cubicBezTo>
                  <a:cubicBezTo>
                    <a:pt x="92" y="36"/>
                    <a:pt x="92" y="36"/>
                    <a:pt x="92" y="36"/>
                  </a:cubicBezTo>
                  <a:cubicBezTo>
                    <a:pt x="94" y="36"/>
                    <a:pt x="95" y="37"/>
                    <a:pt x="95" y="39"/>
                  </a:cubicBezTo>
                  <a:cubicBezTo>
                    <a:pt x="95" y="101"/>
                    <a:pt x="95" y="101"/>
                    <a:pt x="95" y="101"/>
                  </a:cubicBezTo>
                  <a:cubicBezTo>
                    <a:pt x="95" y="103"/>
                    <a:pt x="94" y="104"/>
                    <a:pt x="92" y="104"/>
                  </a:cubicBezTo>
                  <a:cubicBezTo>
                    <a:pt x="84" y="104"/>
                    <a:pt x="84" y="104"/>
                    <a:pt x="84" y="104"/>
                  </a:cubicBezTo>
                  <a:cubicBezTo>
                    <a:pt x="82" y="104"/>
                    <a:pt x="81" y="103"/>
                    <a:pt x="81" y="101"/>
                  </a:cubicBezTo>
                  <a:cubicBezTo>
                    <a:pt x="81" y="48"/>
                    <a:pt x="81" y="48"/>
                    <a:pt x="81" y="48"/>
                  </a:cubicBezTo>
                  <a:cubicBezTo>
                    <a:pt x="61" y="48"/>
                    <a:pt x="61" y="48"/>
                    <a:pt x="61" y="48"/>
                  </a:cubicBezTo>
                  <a:cubicBezTo>
                    <a:pt x="61" y="101"/>
                    <a:pt x="61" y="101"/>
                    <a:pt x="61" y="101"/>
                  </a:cubicBezTo>
                  <a:cubicBezTo>
                    <a:pt x="61" y="103"/>
                    <a:pt x="60" y="104"/>
                    <a:pt x="58" y="104"/>
                  </a:cubicBezTo>
                  <a:cubicBezTo>
                    <a:pt x="50" y="104"/>
                    <a:pt x="50" y="104"/>
                    <a:pt x="50" y="104"/>
                  </a:cubicBezTo>
                  <a:cubicBezTo>
                    <a:pt x="48" y="104"/>
                    <a:pt x="47" y="103"/>
                    <a:pt x="47" y="101"/>
                  </a:cubicBezTo>
                  <a:cubicBezTo>
                    <a:pt x="47" y="48"/>
                    <a:pt x="47" y="48"/>
                    <a:pt x="47" y="48"/>
                  </a:cubicBezTo>
                  <a:cubicBezTo>
                    <a:pt x="27" y="48"/>
                    <a:pt x="27" y="48"/>
                    <a:pt x="27" y="48"/>
                  </a:cubicBezTo>
                  <a:cubicBezTo>
                    <a:pt x="27" y="101"/>
                    <a:pt x="27" y="101"/>
                    <a:pt x="27" y="101"/>
                  </a:cubicBezTo>
                  <a:cubicBezTo>
                    <a:pt x="27" y="103"/>
                    <a:pt x="25" y="104"/>
                    <a:pt x="24" y="104"/>
                  </a:cubicBezTo>
                  <a:cubicBezTo>
                    <a:pt x="15" y="104"/>
                    <a:pt x="15" y="104"/>
                    <a:pt x="15" y="104"/>
                  </a:cubicBezTo>
                  <a:cubicBezTo>
                    <a:pt x="14" y="104"/>
                    <a:pt x="13" y="103"/>
                    <a:pt x="13" y="101"/>
                  </a:cubicBezTo>
                  <a:cubicBezTo>
                    <a:pt x="13" y="48"/>
                    <a:pt x="13" y="48"/>
                    <a:pt x="13" y="48"/>
                  </a:cubicBezTo>
                  <a:cubicBezTo>
                    <a:pt x="3" y="48"/>
                    <a:pt x="3" y="48"/>
                    <a:pt x="3" y="48"/>
                  </a:cubicBezTo>
                  <a:cubicBezTo>
                    <a:pt x="1" y="48"/>
                    <a:pt x="0" y="46"/>
                    <a:pt x="0" y="45"/>
                  </a:cubicBezTo>
                  <a:cubicBezTo>
                    <a:pt x="0" y="39"/>
                    <a:pt x="0" y="39"/>
                    <a:pt x="0" y="39"/>
                  </a:cubicBezTo>
                  <a:cubicBezTo>
                    <a:pt x="0" y="37"/>
                    <a:pt x="1" y="36"/>
                    <a:pt x="3" y="36"/>
                  </a:cubicBezTo>
                  <a:cubicBezTo>
                    <a:pt x="13" y="36"/>
                    <a:pt x="13" y="36"/>
                    <a:pt x="13" y="36"/>
                  </a:cubicBezTo>
                  <a:cubicBezTo>
                    <a:pt x="13" y="23"/>
                    <a:pt x="13" y="23"/>
                    <a:pt x="13" y="23"/>
                  </a:cubicBezTo>
                  <a:cubicBezTo>
                    <a:pt x="13" y="9"/>
                    <a:pt x="22" y="3"/>
                    <a:pt x="31" y="3"/>
                  </a:cubicBezTo>
                  <a:cubicBezTo>
                    <a:pt x="35" y="3"/>
                    <a:pt x="35" y="3"/>
                    <a:pt x="35" y="3"/>
                  </a:cubicBezTo>
                  <a:cubicBezTo>
                    <a:pt x="37" y="3"/>
                    <a:pt x="39" y="4"/>
                    <a:pt x="39" y="7"/>
                  </a:cubicBezTo>
                  <a:cubicBezTo>
                    <a:pt x="39" y="13"/>
                    <a:pt x="39" y="13"/>
                    <a:pt x="39" y="13"/>
                  </a:cubicBezTo>
                  <a:cubicBezTo>
                    <a:pt x="39" y="15"/>
                    <a:pt x="38" y="16"/>
                    <a:pt x="36" y="16"/>
                  </a:cubicBezTo>
                  <a:cubicBezTo>
                    <a:pt x="35" y="16"/>
                    <a:pt x="35" y="16"/>
                    <a:pt x="35" y="16"/>
                  </a:cubicBezTo>
                  <a:cubicBezTo>
                    <a:pt x="29" y="16"/>
                    <a:pt x="27" y="19"/>
                    <a:pt x="27" y="24"/>
                  </a:cubicBezTo>
                  <a:cubicBezTo>
                    <a:pt x="27" y="36"/>
                    <a:pt x="27" y="36"/>
                    <a:pt x="27" y="36"/>
                  </a:cubicBezTo>
                  <a:cubicBezTo>
                    <a:pt x="47" y="36"/>
                    <a:pt x="47" y="36"/>
                    <a:pt x="47" y="36"/>
                  </a:cubicBezTo>
                  <a:cubicBezTo>
                    <a:pt x="47" y="23"/>
                    <a:pt x="47" y="23"/>
                    <a:pt x="47" y="23"/>
                  </a:cubicBezTo>
                  <a:cubicBezTo>
                    <a:pt x="47" y="7"/>
                    <a:pt x="58" y="0"/>
                    <a:pt x="69"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93">
              <a:extLst>
                <a:ext uri="{FF2B5EF4-FFF2-40B4-BE49-F238E27FC236}">
                  <a16:creationId xmlns:a16="http://schemas.microsoft.com/office/drawing/2014/main" id="{5F9B3777-E01B-47C0-890D-F03798A97E95}"/>
                </a:ext>
              </a:extLst>
            </p:cNvPr>
            <p:cNvSpPr>
              <a:spLocks/>
            </p:cNvSpPr>
            <p:nvPr userDrawn="1"/>
          </p:nvSpPr>
          <p:spPr bwMode="auto">
            <a:xfrm>
              <a:off x="1516" y="3110"/>
              <a:ext cx="14" cy="52"/>
            </a:xfrm>
            <a:custGeom>
              <a:avLst/>
              <a:gdLst>
                <a:gd name="T0" fmla="*/ 0 w 27"/>
                <a:gd name="T1" fmla="*/ 84 h 101"/>
                <a:gd name="T2" fmla="*/ 0 w 27"/>
                <a:gd name="T3" fmla="*/ 3 h 101"/>
                <a:gd name="T4" fmla="*/ 2 w 27"/>
                <a:gd name="T5" fmla="*/ 0 h 101"/>
                <a:gd name="T6" fmla="*/ 11 w 27"/>
                <a:gd name="T7" fmla="*/ 0 h 101"/>
                <a:gd name="T8" fmla="*/ 13 w 27"/>
                <a:gd name="T9" fmla="*/ 3 h 101"/>
                <a:gd name="T10" fmla="*/ 13 w 27"/>
                <a:gd name="T11" fmla="*/ 82 h 101"/>
                <a:gd name="T12" fmla="*/ 21 w 27"/>
                <a:gd name="T13" fmla="*/ 89 h 101"/>
                <a:gd name="T14" fmla="*/ 24 w 27"/>
                <a:gd name="T15" fmla="*/ 89 h 101"/>
                <a:gd name="T16" fmla="*/ 27 w 27"/>
                <a:gd name="T17" fmla="*/ 92 h 101"/>
                <a:gd name="T18" fmla="*/ 27 w 27"/>
                <a:gd name="T19" fmla="*/ 98 h 101"/>
                <a:gd name="T20" fmla="*/ 24 w 27"/>
                <a:gd name="T21" fmla="*/ 101 h 101"/>
                <a:gd name="T22" fmla="*/ 17 w 27"/>
                <a:gd name="T23" fmla="*/ 101 h 101"/>
                <a:gd name="T24" fmla="*/ 0 w 27"/>
                <a:gd name="T25" fmla="*/ 8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101">
                  <a:moveTo>
                    <a:pt x="0" y="84"/>
                  </a:moveTo>
                  <a:cubicBezTo>
                    <a:pt x="0" y="3"/>
                    <a:pt x="0" y="3"/>
                    <a:pt x="0" y="3"/>
                  </a:cubicBezTo>
                  <a:cubicBezTo>
                    <a:pt x="0" y="2"/>
                    <a:pt x="1" y="0"/>
                    <a:pt x="2" y="0"/>
                  </a:cubicBezTo>
                  <a:cubicBezTo>
                    <a:pt x="11" y="0"/>
                    <a:pt x="11" y="0"/>
                    <a:pt x="11" y="0"/>
                  </a:cubicBezTo>
                  <a:cubicBezTo>
                    <a:pt x="12" y="0"/>
                    <a:pt x="13" y="2"/>
                    <a:pt x="13" y="3"/>
                  </a:cubicBezTo>
                  <a:cubicBezTo>
                    <a:pt x="13" y="82"/>
                    <a:pt x="13" y="82"/>
                    <a:pt x="13" y="82"/>
                  </a:cubicBezTo>
                  <a:cubicBezTo>
                    <a:pt x="13" y="87"/>
                    <a:pt x="16" y="89"/>
                    <a:pt x="21" y="89"/>
                  </a:cubicBezTo>
                  <a:cubicBezTo>
                    <a:pt x="24" y="89"/>
                    <a:pt x="24" y="89"/>
                    <a:pt x="24" y="89"/>
                  </a:cubicBezTo>
                  <a:cubicBezTo>
                    <a:pt x="26" y="89"/>
                    <a:pt x="27" y="90"/>
                    <a:pt x="27" y="92"/>
                  </a:cubicBezTo>
                  <a:cubicBezTo>
                    <a:pt x="27" y="98"/>
                    <a:pt x="27" y="98"/>
                    <a:pt x="27" y="98"/>
                  </a:cubicBezTo>
                  <a:cubicBezTo>
                    <a:pt x="27" y="100"/>
                    <a:pt x="25" y="101"/>
                    <a:pt x="24" y="101"/>
                  </a:cubicBezTo>
                  <a:cubicBezTo>
                    <a:pt x="17" y="101"/>
                    <a:pt x="17" y="101"/>
                    <a:pt x="17" y="101"/>
                  </a:cubicBezTo>
                  <a:cubicBezTo>
                    <a:pt x="6" y="101"/>
                    <a:pt x="0" y="95"/>
                    <a:pt x="0" y="8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94">
              <a:extLst>
                <a:ext uri="{FF2B5EF4-FFF2-40B4-BE49-F238E27FC236}">
                  <a16:creationId xmlns:a16="http://schemas.microsoft.com/office/drawing/2014/main" id="{F1372D78-9298-4D59-A4ED-F87F26291E0F}"/>
                </a:ext>
              </a:extLst>
            </p:cNvPr>
            <p:cNvSpPr>
              <a:spLocks noEditPoints="1"/>
            </p:cNvSpPr>
            <p:nvPr userDrawn="1"/>
          </p:nvSpPr>
          <p:spPr bwMode="auto">
            <a:xfrm>
              <a:off x="1533" y="3111"/>
              <a:ext cx="9" cy="51"/>
            </a:xfrm>
            <a:custGeom>
              <a:avLst/>
              <a:gdLst>
                <a:gd name="T0" fmla="*/ 0 w 19"/>
                <a:gd name="T1" fmla="*/ 10 h 100"/>
                <a:gd name="T2" fmla="*/ 10 w 19"/>
                <a:gd name="T3" fmla="*/ 0 h 100"/>
                <a:gd name="T4" fmla="*/ 19 w 19"/>
                <a:gd name="T5" fmla="*/ 10 h 100"/>
                <a:gd name="T6" fmla="*/ 10 w 19"/>
                <a:gd name="T7" fmla="*/ 20 h 100"/>
                <a:gd name="T8" fmla="*/ 0 w 19"/>
                <a:gd name="T9" fmla="*/ 10 h 100"/>
                <a:gd name="T10" fmla="*/ 5 w 19"/>
                <a:gd name="T11" fmla="*/ 100 h 100"/>
                <a:gd name="T12" fmla="*/ 3 w 19"/>
                <a:gd name="T13" fmla="*/ 97 h 100"/>
                <a:gd name="T14" fmla="*/ 3 w 19"/>
                <a:gd name="T15" fmla="*/ 35 h 100"/>
                <a:gd name="T16" fmla="*/ 5 w 19"/>
                <a:gd name="T17" fmla="*/ 32 h 100"/>
                <a:gd name="T18" fmla="*/ 14 w 19"/>
                <a:gd name="T19" fmla="*/ 32 h 100"/>
                <a:gd name="T20" fmla="*/ 16 w 19"/>
                <a:gd name="T21" fmla="*/ 35 h 100"/>
                <a:gd name="T22" fmla="*/ 16 w 19"/>
                <a:gd name="T23" fmla="*/ 97 h 100"/>
                <a:gd name="T24" fmla="*/ 14 w 19"/>
                <a:gd name="T25" fmla="*/ 100 h 100"/>
                <a:gd name="T26" fmla="*/ 5 w 19"/>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00">
                  <a:moveTo>
                    <a:pt x="0" y="10"/>
                  </a:moveTo>
                  <a:cubicBezTo>
                    <a:pt x="0" y="5"/>
                    <a:pt x="4" y="0"/>
                    <a:pt x="10" y="0"/>
                  </a:cubicBezTo>
                  <a:cubicBezTo>
                    <a:pt x="15" y="0"/>
                    <a:pt x="19" y="5"/>
                    <a:pt x="19" y="10"/>
                  </a:cubicBezTo>
                  <a:cubicBezTo>
                    <a:pt x="19" y="15"/>
                    <a:pt x="15" y="20"/>
                    <a:pt x="10" y="20"/>
                  </a:cubicBezTo>
                  <a:cubicBezTo>
                    <a:pt x="4" y="20"/>
                    <a:pt x="0" y="15"/>
                    <a:pt x="0" y="10"/>
                  </a:cubicBezTo>
                  <a:close/>
                  <a:moveTo>
                    <a:pt x="5" y="100"/>
                  </a:moveTo>
                  <a:cubicBezTo>
                    <a:pt x="4" y="100"/>
                    <a:pt x="3" y="99"/>
                    <a:pt x="3" y="97"/>
                  </a:cubicBezTo>
                  <a:cubicBezTo>
                    <a:pt x="3" y="35"/>
                    <a:pt x="3" y="35"/>
                    <a:pt x="3" y="35"/>
                  </a:cubicBezTo>
                  <a:cubicBezTo>
                    <a:pt x="3" y="33"/>
                    <a:pt x="4" y="32"/>
                    <a:pt x="5" y="32"/>
                  </a:cubicBezTo>
                  <a:cubicBezTo>
                    <a:pt x="14" y="32"/>
                    <a:pt x="14" y="32"/>
                    <a:pt x="14" y="32"/>
                  </a:cubicBezTo>
                  <a:cubicBezTo>
                    <a:pt x="15" y="32"/>
                    <a:pt x="16" y="33"/>
                    <a:pt x="16" y="35"/>
                  </a:cubicBezTo>
                  <a:cubicBezTo>
                    <a:pt x="16" y="97"/>
                    <a:pt x="16" y="97"/>
                    <a:pt x="16" y="97"/>
                  </a:cubicBezTo>
                  <a:cubicBezTo>
                    <a:pt x="16" y="99"/>
                    <a:pt x="15" y="100"/>
                    <a:pt x="14" y="100"/>
                  </a:cubicBezTo>
                  <a:lnTo>
                    <a:pt x="5" y="10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95">
              <a:extLst>
                <a:ext uri="{FF2B5EF4-FFF2-40B4-BE49-F238E27FC236}">
                  <a16:creationId xmlns:a16="http://schemas.microsoft.com/office/drawing/2014/main" id="{E29E0BD2-442F-46F7-96D5-732B74393B70}"/>
                </a:ext>
              </a:extLst>
            </p:cNvPr>
            <p:cNvSpPr>
              <a:spLocks noEditPoints="1"/>
            </p:cNvSpPr>
            <p:nvPr userDrawn="1"/>
          </p:nvSpPr>
          <p:spPr bwMode="auto">
            <a:xfrm>
              <a:off x="1547" y="3126"/>
              <a:ext cx="36" cy="37"/>
            </a:xfrm>
            <a:custGeom>
              <a:avLst/>
              <a:gdLst>
                <a:gd name="T0" fmla="*/ 34 w 71"/>
                <a:gd name="T1" fmla="*/ 0 h 72"/>
                <a:gd name="T2" fmla="*/ 58 w 71"/>
                <a:gd name="T3" fmla="*/ 13 h 72"/>
                <a:gd name="T4" fmla="*/ 58 w 71"/>
                <a:gd name="T5" fmla="*/ 5 h 72"/>
                <a:gd name="T6" fmla="*/ 60 w 71"/>
                <a:gd name="T7" fmla="*/ 2 h 72"/>
                <a:gd name="T8" fmla="*/ 69 w 71"/>
                <a:gd name="T9" fmla="*/ 2 h 72"/>
                <a:gd name="T10" fmla="*/ 71 w 71"/>
                <a:gd name="T11" fmla="*/ 5 h 72"/>
                <a:gd name="T12" fmla="*/ 71 w 71"/>
                <a:gd name="T13" fmla="*/ 67 h 72"/>
                <a:gd name="T14" fmla="*/ 69 w 71"/>
                <a:gd name="T15" fmla="*/ 70 h 72"/>
                <a:gd name="T16" fmla="*/ 60 w 71"/>
                <a:gd name="T17" fmla="*/ 70 h 72"/>
                <a:gd name="T18" fmla="*/ 58 w 71"/>
                <a:gd name="T19" fmla="*/ 67 h 72"/>
                <a:gd name="T20" fmla="*/ 58 w 71"/>
                <a:gd name="T21" fmla="*/ 59 h 72"/>
                <a:gd name="T22" fmla="*/ 34 w 71"/>
                <a:gd name="T23" fmla="*/ 72 h 72"/>
                <a:gd name="T24" fmla="*/ 0 w 71"/>
                <a:gd name="T25" fmla="*/ 36 h 72"/>
                <a:gd name="T26" fmla="*/ 34 w 71"/>
                <a:gd name="T27" fmla="*/ 0 h 72"/>
                <a:gd name="T28" fmla="*/ 36 w 71"/>
                <a:gd name="T29" fmla="*/ 59 h 72"/>
                <a:gd name="T30" fmla="*/ 58 w 71"/>
                <a:gd name="T31" fmla="*/ 36 h 72"/>
                <a:gd name="T32" fmla="*/ 36 w 71"/>
                <a:gd name="T33" fmla="*/ 13 h 72"/>
                <a:gd name="T34" fmla="*/ 14 w 71"/>
                <a:gd name="T35" fmla="*/ 36 h 72"/>
                <a:gd name="T36" fmla="*/ 36 w 71"/>
                <a:gd name="T37" fmla="*/ 5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1" h="72">
                  <a:moveTo>
                    <a:pt x="34" y="0"/>
                  </a:moveTo>
                  <a:cubicBezTo>
                    <a:pt x="45" y="0"/>
                    <a:pt x="54" y="6"/>
                    <a:pt x="58" y="13"/>
                  </a:cubicBezTo>
                  <a:cubicBezTo>
                    <a:pt x="58" y="5"/>
                    <a:pt x="58" y="5"/>
                    <a:pt x="58" y="5"/>
                  </a:cubicBezTo>
                  <a:cubicBezTo>
                    <a:pt x="58" y="3"/>
                    <a:pt x="59" y="2"/>
                    <a:pt x="60" y="2"/>
                  </a:cubicBezTo>
                  <a:cubicBezTo>
                    <a:pt x="69" y="2"/>
                    <a:pt x="69" y="2"/>
                    <a:pt x="69" y="2"/>
                  </a:cubicBezTo>
                  <a:cubicBezTo>
                    <a:pt x="70" y="2"/>
                    <a:pt x="71" y="3"/>
                    <a:pt x="71" y="5"/>
                  </a:cubicBezTo>
                  <a:cubicBezTo>
                    <a:pt x="71" y="67"/>
                    <a:pt x="71" y="67"/>
                    <a:pt x="71" y="67"/>
                  </a:cubicBezTo>
                  <a:cubicBezTo>
                    <a:pt x="71" y="69"/>
                    <a:pt x="70" y="70"/>
                    <a:pt x="69" y="70"/>
                  </a:cubicBezTo>
                  <a:cubicBezTo>
                    <a:pt x="60" y="70"/>
                    <a:pt x="60" y="70"/>
                    <a:pt x="60" y="70"/>
                  </a:cubicBezTo>
                  <a:cubicBezTo>
                    <a:pt x="59" y="70"/>
                    <a:pt x="58" y="69"/>
                    <a:pt x="58" y="67"/>
                  </a:cubicBezTo>
                  <a:cubicBezTo>
                    <a:pt x="58" y="59"/>
                    <a:pt x="58" y="59"/>
                    <a:pt x="58" y="59"/>
                  </a:cubicBezTo>
                  <a:cubicBezTo>
                    <a:pt x="54" y="67"/>
                    <a:pt x="45" y="72"/>
                    <a:pt x="34" y="72"/>
                  </a:cubicBezTo>
                  <a:cubicBezTo>
                    <a:pt x="16" y="72"/>
                    <a:pt x="0" y="57"/>
                    <a:pt x="0" y="36"/>
                  </a:cubicBezTo>
                  <a:cubicBezTo>
                    <a:pt x="0" y="15"/>
                    <a:pt x="16" y="0"/>
                    <a:pt x="34" y="0"/>
                  </a:cubicBezTo>
                  <a:close/>
                  <a:moveTo>
                    <a:pt x="36" y="59"/>
                  </a:moveTo>
                  <a:cubicBezTo>
                    <a:pt x="49" y="59"/>
                    <a:pt x="58" y="49"/>
                    <a:pt x="58" y="36"/>
                  </a:cubicBezTo>
                  <a:cubicBezTo>
                    <a:pt x="58" y="23"/>
                    <a:pt x="49" y="13"/>
                    <a:pt x="36" y="13"/>
                  </a:cubicBezTo>
                  <a:cubicBezTo>
                    <a:pt x="23" y="13"/>
                    <a:pt x="14" y="23"/>
                    <a:pt x="14" y="36"/>
                  </a:cubicBezTo>
                  <a:cubicBezTo>
                    <a:pt x="14" y="49"/>
                    <a:pt x="23" y="59"/>
                    <a:pt x="36"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96">
              <a:extLst>
                <a:ext uri="{FF2B5EF4-FFF2-40B4-BE49-F238E27FC236}">
                  <a16:creationId xmlns:a16="http://schemas.microsoft.com/office/drawing/2014/main" id="{F065F610-FE2C-4E70-8433-5D8DBD02E950}"/>
                </a:ext>
              </a:extLst>
            </p:cNvPr>
            <p:cNvSpPr>
              <a:spLocks/>
            </p:cNvSpPr>
            <p:nvPr userDrawn="1"/>
          </p:nvSpPr>
          <p:spPr bwMode="auto">
            <a:xfrm>
              <a:off x="1588" y="3115"/>
              <a:ext cx="26" cy="47"/>
            </a:xfrm>
            <a:custGeom>
              <a:avLst/>
              <a:gdLst>
                <a:gd name="T0" fmla="*/ 12 w 52"/>
                <a:gd name="T1" fmla="*/ 35 h 92"/>
                <a:gd name="T2" fmla="*/ 2 w 52"/>
                <a:gd name="T3" fmla="*/ 35 h 92"/>
                <a:gd name="T4" fmla="*/ 0 w 52"/>
                <a:gd name="T5" fmla="*/ 32 h 92"/>
                <a:gd name="T6" fmla="*/ 0 w 52"/>
                <a:gd name="T7" fmla="*/ 26 h 92"/>
                <a:gd name="T8" fmla="*/ 2 w 52"/>
                <a:gd name="T9" fmla="*/ 23 h 92"/>
                <a:gd name="T10" fmla="*/ 12 w 52"/>
                <a:gd name="T11" fmla="*/ 23 h 92"/>
                <a:gd name="T12" fmla="*/ 12 w 52"/>
                <a:gd name="T13" fmla="*/ 3 h 92"/>
                <a:gd name="T14" fmla="*/ 15 w 52"/>
                <a:gd name="T15" fmla="*/ 0 h 92"/>
                <a:gd name="T16" fmla="*/ 24 w 52"/>
                <a:gd name="T17" fmla="*/ 0 h 92"/>
                <a:gd name="T18" fmla="*/ 26 w 52"/>
                <a:gd name="T19" fmla="*/ 3 h 92"/>
                <a:gd name="T20" fmla="*/ 26 w 52"/>
                <a:gd name="T21" fmla="*/ 23 h 92"/>
                <a:gd name="T22" fmla="*/ 47 w 52"/>
                <a:gd name="T23" fmla="*/ 23 h 92"/>
                <a:gd name="T24" fmla="*/ 50 w 52"/>
                <a:gd name="T25" fmla="*/ 26 h 92"/>
                <a:gd name="T26" fmla="*/ 50 w 52"/>
                <a:gd name="T27" fmla="*/ 32 h 92"/>
                <a:gd name="T28" fmla="*/ 47 w 52"/>
                <a:gd name="T29" fmla="*/ 35 h 92"/>
                <a:gd name="T30" fmla="*/ 26 w 52"/>
                <a:gd name="T31" fmla="*/ 35 h 92"/>
                <a:gd name="T32" fmla="*/ 26 w 52"/>
                <a:gd name="T33" fmla="*/ 69 h 92"/>
                <a:gd name="T34" fmla="*/ 36 w 52"/>
                <a:gd name="T35" fmla="*/ 80 h 92"/>
                <a:gd name="T36" fmla="*/ 43 w 52"/>
                <a:gd name="T37" fmla="*/ 77 h 92"/>
                <a:gd name="T38" fmla="*/ 48 w 52"/>
                <a:gd name="T39" fmla="*/ 78 h 92"/>
                <a:gd name="T40" fmla="*/ 51 w 52"/>
                <a:gd name="T41" fmla="*/ 83 h 92"/>
                <a:gd name="T42" fmla="*/ 51 w 52"/>
                <a:gd name="T43" fmla="*/ 87 h 92"/>
                <a:gd name="T44" fmla="*/ 33 w 52"/>
                <a:gd name="T45" fmla="*/ 92 h 92"/>
                <a:gd name="T46" fmla="*/ 12 w 52"/>
                <a:gd name="T47" fmla="*/ 72 h 92"/>
                <a:gd name="T48" fmla="*/ 12 w 52"/>
                <a:gd name="T49" fmla="*/ 3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92">
                  <a:moveTo>
                    <a:pt x="12" y="35"/>
                  </a:moveTo>
                  <a:cubicBezTo>
                    <a:pt x="2" y="35"/>
                    <a:pt x="2" y="35"/>
                    <a:pt x="2" y="35"/>
                  </a:cubicBezTo>
                  <a:cubicBezTo>
                    <a:pt x="1" y="35"/>
                    <a:pt x="0" y="33"/>
                    <a:pt x="0" y="32"/>
                  </a:cubicBezTo>
                  <a:cubicBezTo>
                    <a:pt x="0" y="26"/>
                    <a:pt x="0" y="26"/>
                    <a:pt x="0" y="26"/>
                  </a:cubicBezTo>
                  <a:cubicBezTo>
                    <a:pt x="0" y="24"/>
                    <a:pt x="1" y="23"/>
                    <a:pt x="2" y="23"/>
                  </a:cubicBezTo>
                  <a:cubicBezTo>
                    <a:pt x="12" y="23"/>
                    <a:pt x="12" y="23"/>
                    <a:pt x="12" y="23"/>
                  </a:cubicBezTo>
                  <a:cubicBezTo>
                    <a:pt x="12" y="3"/>
                    <a:pt x="12" y="3"/>
                    <a:pt x="12" y="3"/>
                  </a:cubicBezTo>
                  <a:cubicBezTo>
                    <a:pt x="12" y="1"/>
                    <a:pt x="14" y="0"/>
                    <a:pt x="15" y="0"/>
                  </a:cubicBezTo>
                  <a:cubicBezTo>
                    <a:pt x="24" y="0"/>
                    <a:pt x="24" y="0"/>
                    <a:pt x="24" y="0"/>
                  </a:cubicBezTo>
                  <a:cubicBezTo>
                    <a:pt x="25" y="0"/>
                    <a:pt x="26" y="1"/>
                    <a:pt x="26" y="3"/>
                  </a:cubicBezTo>
                  <a:cubicBezTo>
                    <a:pt x="26" y="23"/>
                    <a:pt x="26" y="23"/>
                    <a:pt x="26" y="23"/>
                  </a:cubicBezTo>
                  <a:cubicBezTo>
                    <a:pt x="47" y="23"/>
                    <a:pt x="47" y="23"/>
                    <a:pt x="47" y="23"/>
                  </a:cubicBezTo>
                  <a:cubicBezTo>
                    <a:pt x="49" y="23"/>
                    <a:pt x="50" y="24"/>
                    <a:pt x="50" y="26"/>
                  </a:cubicBezTo>
                  <a:cubicBezTo>
                    <a:pt x="50" y="32"/>
                    <a:pt x="50" y="32"/>
                    <a:pt x="50" y="32"/>
                  </a:cubicBezTo>
                  <a:cubicBezTo>
                    <a:pt x="50" y="33"/>
                    <a:pt x="49" y="35"/>
                    <a:pt x="47" y="35"/>
                  </a:cubicBezTo>
                  <a:cubicBezTo>
                    <a:pt x="26" y="35"/>
                    <a:pt x="26" y="35"/>
                    <a:pt x="26" y="35"/>
                  </a:cubicBezTo>
                  <a:cubicBezTo>
                    <a:pt x="26" y="69"/>
                    <a:pt x="26" y="69"/>
                    <a:pt x="26" y="69"/>
                  </a:cubicBezTo>
                  <a:cubicBezTo>
                    <a:pt x="26" y="76"/>
                    <a:pt x="31" y="80"/>
                    <a:pt x="36" y="80"/>
                  </a:cubicBezTo>
                  <a:cubicBezTo>
                    <a:pt x="38" y="80"/>
                    <a:pt x="41" y="79"/>
                    <a:pt x="43" y="77"/>
                  </a:cubicBezTo>
                  <a:cubicBezTo>
                    <a:pt x="45" y="76"/>
                    <a:pt x="47" y="76"/>
                    <a:pt x="48" y="78"/>
                  </a:cubicBezTo>
                  <a:cubicBezTo>
                    <a:pt x="51" y="83"/>
                    <a:pt x="51" y="83"/>
                    <a:pt x="51" y="83"/>
                  </a:cubicBezTo>
                  <a:cubicBezTo>
                    <a:pt x="52" y="84"/>
                    <a:pt x="52" y="86"/>
                    <a:pt x="51" y="87"/>
                  </a:cubicBezTo>
                  <a:cubicBezTo>
                    <a:pt x="47" y="90"/>
                    <a:pt x="41" y="92"/>
                    <a:pt x="33" y="92"/>
                  </a:cubicBezTo>
                  <a:cubicBezTo>
                    <a:pt x="23" y="92"/>
                    <a:pt x="12" y="86"/>
                    <a:pt x="12" y="72"/>
                  </a:cubicBezTo>
                  <a:lnTo>
                    <a:pt x="12" y="3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97">
              <a:extLst>
                <a:ext uri="{FF2B5EF4-FFF2-40B4-BE49-F238E27FC236}">
                  <a16:creationId xmlns:a16="http://schemas.microsoft.com/office/drawing/2014/main" id="{242B960E-23F4-4A9A-9B83-1FD3A107FCBE}"/>
                </a:ext>
              </a:extLst>
            </p:cNvPr>
            <p:cNvSpPr>
              <a:spLocks noEditPoints="1"/>
            </p:cNvSpPr>
            <p:nvPr userDrawn="1"/>
          </p:nvSpPr>
          <p:spPr bwMode="auto">
            <a:xfrm>
              <a:off x="1616" y="3126"/>
              <a:ext cx="34" cy="37"/>
            </a:xfrm>
            <a:custGeom>
              <a:avLst/>
              <a:gdLst>
                <a:gd name="T0" fmla="*/ 69 w 69"/>
                <a:gd name="T1" fmla="*/ 34 h 72"/>
                <a:gd name="T2" fmla="*/ 69 w 69"/>
                <a:gd name="T3" fmla="*/ 37 h 72"/>
                <a:gd name="T4" fmla="*/ 67 w 69"/>
                <a:gd name="T5" fmla="*/ 40 h 72"/>
                <a:gd name="T6" fmla="*/ 14 w 69"/>
                <a:gd name="T7" fmla="*/ 40 h 72"/>
                <a:gd name="T8" fmla="*/ 36 w 69"/>
                <a:gd name="T9" fmla="*/ 60 h 72"/>
                <a:gd name="T10" fmla="*/ 54 w 69"/>
                <a:gd name="T11" fmla="*/ 51 h 72"/>
                <a:gd name="T12" fmla="*/ 58 w 69"/>
                <a:gd name="T13" fmla="*/ 51 h 72"/>
                <a:gd name="T14" fmla="*/ 64 w 69"/>
                <a:gd name="T15" fmla="*/ 55 h 72"/>
                <a:gd name="T16" fmla="*/ 65 w 69"/>
                <a:gd name="T17" fmla="*/ 59 h 72"/>
                <a:gd name="T18" fmla="*/ 35 w 69"/>
                <a:gd name="T19" fmla="*/ 72 h 72"/>
                <a:gd name="T20" fmla="*/ 0 w 69"/>
                <a:gd name="T21" fmla="*/ 36 h 72"/>
                <a:gd name="T22" fmla="*/ 35 w 69"/>
                <a:gd name="T23" fmla="*/ 0 h 72"/>
                <a:gd name="T24" fmla="*/ 69 w 69"/>
                <a:gd name="T25" fmla="*/ 34 h 72"/>
                <a:gd name="T26" fmla="*/ 35 w 69"/>
                <a:gd name="T27" fmla="*/ 12 h 72"/>
                <a:gd name="T28" fmla="*/ 14 w 69"/>
                <a:gd name="T29" fmla="*/ 30 h 72"/>
                <a:gd name="T30" fmla="*/ 56 w 69"/>
                <a:gd name="T31" fmla="*/ 30 h 72"/>
                <a:gd name="T32" fmla="*/ 35 w 69"/>
                <a:gd name="T33"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72">
                  <a:moveTo>
                    <a:pt x="69" y="34"/>
                  </a:moveTo>
                  <a:cubicBezTo>
                    <a:pt x="69" y="37"/>
                    <a:pt x="69" y="37"/>
                    <a:pt x="69" y="37"/>
                  </a:cubicBezTo>
                  <a:cubicBezTo>
                    <a:pt x="69" y="38"/>
                    <a:pt x="69" y="40"/>
                    <a:pt x="67" y="40"/>
                  </a:cubicBezTo>
                  <a:cubicBezTo>
                    <a:pt x="14" y="40"/>
                    <a:pt x="14" y="40"/>
                    <a:pt x="14" y="40"/>
                  </a:cubicBezTo>
                  <a:cubicBezTo>
                    <a:pt x="15" y="52"/>
                    <a:pt x="24" y="60"/>
                    <a:pt x="36" y="60"/>
                  </a:cubicBezTo>
                  <a:cubicBezTo>
                    <a:pt x="44" y="60"/>
                    <a:pt x="50" y="56"/>
                    <a:pt x="54" y="51"/>
                  </a:cubicBezTo>
                  <a:cubicBezTo>
                    <a:pt x="55" y="50"/>
                    <a:pt x="56" y="50"/>
                    <a:pt x="58" y="51"/>
                  </a:cubicBezTo>
                  <a:cubicBezTo>
                    <a:pt x="64" y="55"/>
                    <a:pt x="64" y="55"/>
                    <a:pt x="64" y="55"/>
                  </a:cubicBezTo>
                  <a:cubicBezTo>
                    <a:pt x="66" y="56"/>
                    <a:pt x="65" y="58"/>
                    <a:pt x="65" y="59"/>
                  </a:cubicBezTo>
                  <a:cubicBezTo>
                    <a:pt x="59" y="66"/>
                    <a:pt x="49" y="72"/>
                    <a:pt x="35" y="72"/>
                  </a:cubicBezTo>
                  <a:cubicBezTo>
                    <a:pt x="14" y="72"/>
                    <a:pt x="0" y="57"/>
                    <a:pt x="0" y="36"/>
                  </a:cubicBezTo>
                  <a:cubicBezTo>
                    <a:pt x="0" y="16"/>
                    <a:pt x="14" y="0"/>
                    <a:pt x="35" y="0"/>
                  </a:cubicBezTo>
                  <a:cubicBezTo>
                    <a:pt x="55" y="0"/>
                    <a:pt x="69" y="15"/>
                    <a:pt x="69" y="34"/>
                  </a:cubicBezTo>
                  <a:close/>
                  <a:moveTo>
                    <a:pt x="35" y="12"/>
                  </a:moveTo>
                  <a:cubicBezTo>
                    <a:pt x="24" y="12"/>
                    <a:pt x="16" y="19"/>
                    <a:pt x="14" y="30"/>
                  </a:cubicBezTo>
                  <a:cubicBezTo>
                    <a:pt x="56" y="30"/>
                    <a:pt x="56" y="30"/>
                    <a:pt x="56" y="30"/>
                  </a:cubicBezTo>
                  <a:cubicBezTo>
                    <a:pt x="54" y="19"/>
                    <a:pt x="46" y="12"/>
                    <a:pt x="35" y="1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545178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ECDE5820-A334-46BC-9557-9678CAF754B0}" type="datetime1">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2B3F9-81B8-4C33-8510-B8739F5E7986}" type="slidenum">
              <a:rPr lang="en-US" smtClean="0"/>
              <a:t>‹#›</a:t>
            </a:fld>
            <a:endParaRPr lang="en-US"/>
          </a:p>
        </p:txBody>
      </p:sp>
    </p:spTree>
    <p:extLst>
      <p:ext uri="{BB962C8B-B14F-4D97-AF65-F5344CB8AC3E}">
        <p14:creationId xmlns:p14="http://schemas.microsoft.com/office/powerpoint/2010/main" val="3591678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i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a:xfrm>
            <a:off x="631595" y="1904999"/>
            <a:ext cx="9115719" cy="4271963"/>
          </a:xfrm>
        </p:spPr>
        <p:txBody>
          <a:bodyPr/>
          <a:lstStyle/>
          <a:p>
            <a:pPr lvl="0"/>
            <a:r>
              <a:rPr lang="en-US"/>
              <a:t>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03BEB61F-4EB4-41AD-BBAC-60A7913CDAEB}" type="datetime1">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2B3F9-81B8-4C33-8510-B8739F5E7986}" type="slidenum">
              <a:rPr lang="en-US" smtClean="0"/>
              <a:t>‹#›</a:t>
            </a:fld>
            <a:endParaRPr lang="en-US"/>
          </a:p>
        </p:txBody>
      </p:sp>
    </p:spTree>
    <p:extLst>
      <p:ext uri="{BB962C8B-B14F-4D97-AF65-F5344CB8AC3E}">
        <p14:creationId xmlns:p14="http://schemas.microsoft.com/office/powerpoint/2010/main" val="3497667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Divider Slide">
    <p:bg>
      <p:bgPr>
        <a:blipFill dpi="0" rotWithShape="1">
          <a:blip r:embed="rId2">
            <a:lum/>
          </a:blip>
          <a:srcRect/>
          <a:stretch>
            <a:fillRect t="-5000" b="-1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448300" cy="4538663"/>
          </a:xfrm>
          <a:prstGeom prst="rect">
            <a:avLst/>
          </a:prstGeom>
          <a:noFill/>
          <a:ln>
            <a:noFill/>
          </a:ln>
        </p:spPr>
      </p:pic>
      <p:sp>
        <p:nvSpPr>
          <p:cNvPr id="2" name="Title 1"/>
          <p:cNvSpPr>
            <a:spLocks noGrp="1"/>
          </p:cNvSpPr>
          <p:nvPr>
            <p:ph type="title"/>
          </p:nvPr>
        </p:nvSpPr>
        <p:spPr>
          <a:xfrm>
            <a:off x="633501" y="358140"/>
            <a:ext cx="3940404" cy="1765935"/>
          </a:xfrm>
        </p:spPr>
        <p:txBody>
          <a:bodyPr anchor="b">
            <a:noAutofit/>
          </a:bodyPr>
          <a:lstStyle>
            <a:lvl1pPr>
              <a:lnSpc>
                <a:spcPct val="85000"/>
              </a:lnSpc>
              <a:defRPr sz="4400">
                <a:solidFill>
                  <a:schemeClr val="accent1"/>
                </a:solidFill>
              </a:defRPr>
            </a:lvl1pPr>
          </a:lstStyle>
          <a:p>
            <a:r>
              <a:rPr lang="en-US"/>
              <a:t>Click to edit Master title style</a:t>
            </a:r>
            <a:endParaRPr lang="en-IE" dirty="0"/>
          </a:p>
        </p:txBody>
      </p:sp>
      <p:sp>
        <p:nvSpPr>
          <p:cNvPr id="3" name="Text Placeholder 2"/>
          <p:cNvSpPr>
            <a:spLocks noGrp="1"/>
          </p:cNvSpPr>
          <p:nvPr>
            <p:ph type="body" idx="1"/>
          </p:nvPr>
        </p:nvSpPr>
        <p:spPr>
          <a:xfrm>
            <a:off x="633501" y="2151063"/>
            <a:ext cx="3940404" cy="1500187"/>
          </a:xfrm>
        </p:spPr>
        <p:txBody>
          <a:bodyPr>
            <a:noAutofit/>
          </a:bodyPr>
          <a:lstStyle>
            <a:lvl1pPr marL="0" indent="0">
              <a:lnSpc>
                <a:spcPct val="85000"/>
              </a:lnSpc>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BDDD83B3-B3F4-4A3B-9E4D-45B38459D40D}" type="datetime1">
              <a:rPr lang="en-US" smtClean="0"/>
              <a:t>11/8/2021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3F2B3F9-81B8-4C33-8510-B8739F5E7986}" type="slidenum">
              <a:rPr lang="en-US" smtClean="0"/>
              <a:t>‹#›</a:t>
            </a:fld>
            <a:endParaRPr lang="en-US"/>
          </a:p>
        </p:txBody>
      </p:sp>
      <p:pic>
        <p:nvPicPr>
          <p:cNvPr id="8" name="Picture 7"/>
          <p:cNvPicPr>
            <a:picLocks noChangeAspect="1"/>
          </p:cNvPicPr>
          <p:nvPr/>
        </p:nvPicPr>
        <p:blipFill rotWithShape="1">
          <a:blip r:embed="rId4" cstate="print">
            <a:biLevel thresh="25000"/>
            <a:extLst>
              <a:ext uri="{28A0092B-C50C-407E-A947-70E740481C1C}">
                <a14:useLocalDpi xmlns:a14="http://schemas.microsoft.com/office/drawing/2010/main" val="0"/>
              </a:ext>
            </a:extLst>
          </a:blip>
          <a:srcRect l="11982" t="16649" r="11982" b="16649"/>
          <a:stretch/>
        </p:blipFill>
        <p:spPr>
          <a:xfrm>
            <a:off x="11010807" y="5993607"/>
            <a:ext cx="938306" cy="618244"/>
          </a:xfrm>
          <a:prstGeom prst="rect">
            <a:avLst/>
          </a:prstGeom>
          <a:noFill/>
          <a:ln>
            <a:noFill/>
          </a:ln>
        </p:spPr>
      </p:pic>
    </p:spTree>
    <p:extLst>
      <p:ext uri="{BB962C8B-B14F-4D97-AF65-F5344CB8AC3E}">
        <p14:creationId xmlns:p14="http://schemas.microsoft.com/office/powerpoint/2010/main" val="2024125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1_Divider Slide">
    <p:bg>
      <p:bgPr>
        <a:blipFill dpi="0" rotWithShape="1">
          <a:blip r:embed="rId2">
            <a:lum/>
          </a:blip>
          <a:srcRect/>
          <a:stretch>
            <a:fillRect t="-18000" b="-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743700" y="0"/>
            <a:ext cx="5448300" cy="4538663"/>
          </a:xfrm>
          <a:prstGeom prst="rect">
            <a:avLst/>
          </a:prstGeom>
          <a:noFill/>
          <a:ln>
            <a:noFill/>
          </a:ln>
        </p:spPr>
      </p:pic>
      <p:sp>
        <p:nvSpPr>
          <p:cNvPr id="2" name="Title 1"/>
          <p:cNvSpPr>
            <a:spLocks noGrp="1"/>
          </p:cNvSpPr>
          <p:nvPr>
            <p:ph type="title"/>
          </p:nvPr>
        </p:nvSpPr>
        <p:spPr>
          <a:xfrm>
            <a:off x="7986801" y="358140"/>
            <a:ext cx="3940404" cy="1765935"/>
          </a:xfrm>
        </p:spPr>
        <p:txBody>
          <a:bodyPr anchor="b">
            <a:noAutofit/>
          </a:bodyPr>
          <a:lstStyle>
            <a:lvl1pPr>
              <a:lnSpc>
                <a:spcPct val="85000"/>
              </a:lnSpc>
              <a:defRPr sz="4400">
                <a:solidFill>
                  <a:schemeClr val="accent1"/>
                </a:solidFill>
              </a:defRPr>
            </a:lvl1pPr>
          </a:lstStyle>
          <a:p>
            <a:r>
              <a:rPr lang="en-US"/>
              <a:t>Click to edit Master title style</a:t>
            </a:r>
            <a:endParaRPr lang="en-IE" dirty="0"/>
          </a:p>
        </p:txBody>
      </p:sp>
      <p:sp>
        <p:nvSpPr>
          <p:cNvPr id="3" name="Text Placeholder 2"/>
          <p:cNvSpPr>
            <a:spLocks noGrp="1"/>
          </p:cNvSpPr>
          <p:nvPr>
            <p:ph type="body" idx="1"/>
          </p:nvPr>
        </p:nvSpPr>
        <p:spPr>
          <a:xfrm>
            <a:off x="7986801" y="2151063"/>
            <a:ext cx="3940404" cy="1500187"/>
          </a:xfrm>
        </p:spPr>
        <p:txBody>
          <a:bodyPr>
            <a:noAutofit/>
          </a:bodyPr>
          <a:lstStyle>
            <a:lvl1pPr marL="0" indent="0">
              <a:lnSpc>
                <a:spcPct val="85000"/>
              </a:lnSpc>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D7F5C1B3-BD17-48C7-A12B-E67F3AFB8B2C}" type="datetime1">
              <a:rPr lang="en-US" smtClean="0"/>
              <a:t>11/8/2021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3F2B3F9-81B8-4C33-8510-B8739F5E7986}" type="slidenum">
              <a:rPr lang="en-US" smtClean="0"/>
              <a:t>‹#›</a:t>
            </a:fld>
            <a:endParaRPr lang="en-US"/>
          </a:p>
        </p:txBody>
      </p:sp>
      <p:pic>
        <p:nvPicPr>
          <p:cNvPr id="8" name="Picture 7"/>
          <p:cNvPicPr>
            <a:picLocks noChangeAspect="1"/>
          </p:cNvPicPr>
          <p:nvPr/>
        </p:nvPicPr>
        <p:blipFill rotWithShape="1">
          <a:blip r:embed="rId4" cstate="print">
            <a:biLevel thresh="25000"/>
            <a:extLst>
              <a:ext uri="{28A0092B-C50C-407E-A947-70E740481C1C}">
                <a14:useLocalDpi xmlns:a14="http://schemas.microsoft.com/office/drawing/2010/main" val="0"/>
              </a:ext>
            </a:extLst>
          </a:blip>
          <a:srcRect l="11982" t="16649" r="11982" b="16649"/>
          <a:stretch/>
        </p:blipFill>
        <p:spPr>
          <a:xfrm>
            <a:off x="11010807" y="5993607"/>
            <a:ext cx="938306" cy="618244"/>
          </a:xfrm>
          <a:prstGeom prst="rect">
            <a:avLst/>
          </a:prstGeom>
          <a:noFill/>
          <a:ln>
            <a:noFill/>
          </a:ln>
        </p:spPr>
      </p:pic>
    </p:spTree>
    <p:extLst>
      <p:ext uri="{BB962C8B-B14F-4D97-AF65-F5344CB8AC3E}">
        <p14:creationId xmlns:p14="http://schemas.microsoft.com/office/powerpoint/2010/main" val="146455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2_Divider Slide">
    <p:bg>
      <p:bgPr>
        <a:solidFill>
          <a:schemeClr val="accent1"/>
        </a:solidFill>
        <a:effectLst/>
      </p:bgPr>
    </p:bg>
    <p:spTree>
      <p:nvGrpSpPr>
        <p:cNvPr id="1" name=""/>
        <p:cNvGrpSpPr/>
        <p:nvPr/>
      </p:nvGrpSpPr>
      <p:grpSpPr>
        <a:xfrm>
          <a:off x="0" y="0"/>
          <a:ext cx="0" cy="0"/>
          <a:chOff x="0" y="0"/>
          <a:chExt cx="0" cy="0"/>
        </a:xfrm>
      </p:grpSpPr>
      <p:sp>
        <p:nvSpPr>
          <p:cNvPr id="12" name="Freeform 5"/>
          <p:cNvSpPr>
            <a:spLocks/>
          </p:cNvSpPr>
          <p:nvPr/>
        </p:nvSpPr>
        <p:spPr bwMode="auto">
          <a:xfrm flipV="1">
            <a:off x="0" y="1693863"/>
            <a:ext cx="6199188" cy="5162550"/>
          </a:xfrm>
          <a:custGeom>
            <a:avLst/>
            <a:gdLst>
              <a:gd name="T0" fmla="*/ 2730 w 3430"/>
              <a:gd name="T1" fmla="*/ 2244 h 2856"/>
              <a:gd name="T2" fmla="*/ 3430 w 3430"/>
              <a:gd name="T3" fmla="*/ 578 h 2856"/>
              <a:gd name="T4" fmla="*/ 3370 w 3430"/>
              <a:gd name="T5" fmla="*/ 0 h 2856"/>
              <a:gd name="T6" fmla="*/ 0 w 3430"/>
              <a:gd name="T7" fmla="*/ 0 h 2856"/>
              <a:gd name="T8" fmla="*/ 0 w 3430"/>
              <a:gd name="T9" fmla="*/ 2664 h 2856"/>
              <a:gd name="T10" fmla="*/ 1029 w 3430"/>
              <a:gd name="T11" fmla="*/ 2856 h 2856"/>
              <a:gd name="T12" fmla="*/ 2730 w 3430"/>
              <a:gd name="T13" fmla="*/ 2244 h 2856"/>
            </a:gdLst>
            <a:ahLst/>
            <a:cxnLst>
              <a:cxn ang="0">
                <a:pos x="T0" y="T1"/>
              </a:cxn>
              <a:cxn ang="0">
                <a:pos x="T2" y="T3"/>
              </a:cxn>
              <a:cxn ang="0">
                <a:pos x="T4" y="T5"/>
              </a:cxn>
              <a:cxn ang="0">
                <a:pos x="T6" y="T7"/>
              </a:cxn>
              <a:cxn ang="0">
                <a:pos x="T8" y="T9"/>
              </a:cxn>
              <a:cxn ang="0">
                <a:pos x="T10" y="T11"/>
              </a:cxn>
              <a:cxn ang="0">
                <a:pos x="T12" y="T13"/>
              </a:cxn>
            </a:cxnLst>
            <a:rect l="0" t="0" r="r" b="b"/>
            <a:pathLst>
              <a:path w="3430" h="2856">
                <a:moveTo>
                  <a:pt x="2730" y="2244"/>
                </a:moveTo>
                <a:cubicBezTo>
                  <a:pt x="3196" y="1836"/>
                  <a:pt x="3430" y="1281"/>
                  <a:pt x="3430" y="578"/>
                </a:cubicBezTo>
                <a:cubicBezTo>
                  <a:pt x="3430" y="373"/>
                  <a:pt x="3410" y="181"/>
                  <a:pt x="3370" y="0"/>
                </a:cubicBezTo>
                <a:cubicBezTo>
                  <a:pt x="0" y="0"/>
                  <a:pt x="0" y="0"/>
                  <a:pt x="0" y="0"/>
                </a:cubicBezTo>
                <a:cubicBezTo>
                  <a:pt x="0" y="2664"/>
                  <a:pt x="0" y="2664"/>
                  <a:pt x="0" y="2664"/>
                </a:cubicBezTo>
                <a:cubicBezTo>
                  <a:pt x="311" y="2792"/>
                  <a:pt x="654" y="2856"/>
                  <a:pt x="1029" y="2856"/>
                </a:cubicBezTo>
                <a:cubicBezTo>
                  <a:pt x="1699" y="2856"/>
                  <a:pt x="2266" y="2652"/>
                  <a:pt x="2730" y="2244"/>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 name="Title 1"/>
          <p:cNvSpPr>
            <a:spLocks noGrp="1"/>
          </p:cNvSpPr>
          <p:nvPr>
            <p:ph type="title"/>
          </p:nvPr>
        </p:nvSpPr>
        <p:spPr>
          <a:xfrm>
            <a:off x="631596" y="3285784"/>
            <a:ext cx="3940404" cy="1765935"/>
          </a:xfrm>
        </p:spPr>
        <p:txBody>
          <a:bodyPr anchor="ctr" anchorCtr="0">
            <a:noAutofit/>
          </a:bodyPr>
          <a:lstStyle>
            <a:lvl1pPr>
              <a:lnSpc>
                <a:spcPct val="85000"/>
              </a:lnSpc>
              <a:defRPr sz="4400">
                <a:solidFill>
                  <a:schemeClr val="accent1"/>
                </a:solidFill>
              </a:defRPr>
            </a:lvl1pPr>
          </a:lstStyle>
          <a:p>
            <a:r>
              <a:rPr lang="en-US"/>
              <a:t>Click to edit Master title style</a:t>
            </a:r>
            <a:endParaRPr lang="en-IE" dirty="0"/>
          </a:p>
        </p:txBody>
      </p:sp>
      <p:sp>
        <p:nvSpPr>
          <p:cNvPr id="4" name="Date Placeholder 3"/>
          <p:cNvSpPr>
            <a:spLocks noGrp="1"/>
          </p:cNvSpPr>
          <p:nvPr>
            <p:ph type="dt" sz="half" idx="10"/>
          </p:nvPr>
        </p:nvSpPr>
        <p:spPr/>
        <p:txBody>
          <a:bodyPr/>
          <a:lstStyle>
            <a:lvl1pPr>
              <a:defRPr>
                <a:solidFill>
                  <a:schemeClr val="accent1"/>
                </a:solidFill>
              </a:defRPr>
            </a:lvl1pPr>
          </a:lstStyle>
          <a:p>
            <a:fld id="{D2ABD9AD-09D2-41A1-95F2-696E45856596}" type="datetime1">
              <a:rPr lang="en-US" smtClean="0"/>
              <a:t>11/8/2021</a:t>
            </a:fld>
            <a:endParaRPr lang="en-US"/>
          </a:p>
        </p:txBody>
      </p:sp>
      <p:sp>
        <p:nvSpPr>
          <p:cNvPr id="5" name="Footer Placeholder 4"/>
          <p:cNvSpPr>
            <a:spLocks noGrp="1"/>
          </p:cNvSpPr>
          <p:nvPr>
            <p:ph type="ftr" sz="quarter" idx="11"/>
          </p:nvPr>
        </p:nvSpPr>
        <p:spPr>
          <a:xfrm>
            <a:off x="6199188" y="6299789"/>
            <a:ext cx="4468812"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23F2B3F9-81B8-4C33-8510-B8739F5E7986}" type="slidenum">
              <a:rPr lang="en-US" smtClean="0"/>
              <a:t>‹#›</a:t>
            </a:fld>
            <a:endParaRPr lang="en-US"/>
          </a:p>
        </p:txBody>
      </p:sp>
      <p:pic>
        <p:nvPicPr>
          <p:cNvPr id="8" name="Picture 7"/>
          <p:cNvPicPr>
            <a:picLocks noChangeAspect="1"/>
          </p:cNvPicPr>
          <p:nvPr/>
        </p:nvPicPr>
        <p:blipFill rotWithShape="1">
          <a:blip r:embed="rId2" cstate="print">
            <a:biLevel thresh="25000"/>
            <a:extLst>
              <a:ext uri="{28A0092B-C50C-407E-A947-70E740481C1C}">
                <a14:useLocalDpi xmlns:a14="http://schemas.microsoft.com/office/drawing/2010/main" val="0"/>
              </a:ext>
            </a:extLst>
          </a:blip>
          <a:srcRect l="11982" t="16649" r="11982" b="16649"/>
          <a:stretch/>
        </p:blipFill>
        <p:spPr>
          <a:xfrm>
            <a:off x="11010807" y="5993607"/>
            <a:ext cx="938306" cy="618244"/>
          </a:xfrm>
          <a:prstGeom prst="rect">
            <a:avLst/>
          </a:prstGeom>
          <a:noFill/>
          <a:ln>
            <a:noFill/>
          </a:ln>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4611" y="667297"/>
            <a:ext cx="5029200" cy="1587416"/>
          </a:xfrm>
          <a:prstGeom prst="rect">
            <a:avLst/>
          </a:prstGeom>
          <a:noFill/>
          <a:ln>
            <a:noFill/>
          </a:ln>
        </p:spPr>
      </p:pic>
    </p:spTree>
    <p:extLst>
      <p:ext uri="{BB962C8B-B14F-4D97-AF65-F5344CB8AC3E}">
        <p14:creationId xmlns:p14="http://schemas.microsoft.com/office/powerpoint/2010/main" val="2117374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1596" y="577850"/>
            <a:ext cx="10928808" cy="1112838"/>
          </a:xfrm>
          <a:prstGeom prst="rect">
            <a:avLst/>
          </a:prstGeom>
        </p:spPr>
        <p:txBody>
          <a:bodyPr vert="horz" lIns="0" tIns="45720" rIns="0" bIns="45720" rtlCol="0" anchor="t" anchorCtr="0">
            <a:noAutofit/>
          </a:bodyPr>
          <a:lstStyle/>
          <a:p>
            <a:r>
              <a:rPr lang="en-US" dirty="0"/>
              <a:t>Project objectives Click to edit Master title style</a:t>
            </a:r>
            <a:endParaRPr lang="en-IE" dirty="0"/>
          </a:p>
        </p:txBody>
      </p:sp>
      <p:sp>
        <p:nvSpPr>
          <p:cNvPr id="3" name="Text Placeholder 2"/>
          <p:cNvSpPr>
            <a:spLocks noGrp="1"/>
          </p:cNvSpPr>
          <p:nvPr>
            <p:ph type="body" idx="1"/>
          </p:nvPr>
        </p:nvSpPr>
        <p:spPr>
          <a:xfrm>
            <a:off x="631596" y="1904999"/>
            <a:ext cx="7521804" cy="4271963"/>
          </a:xfrm>
          <a:prstGeom prst="rect">
            <a:avLst/>
          </a:prstGeom>
        </p:spPr>
        <p:txBody>
          <a:bodyPr vert="horz" lIns="0" tIns="45720" rIns="0" bIns="45720" rtlCol="0">
            <a:normAutofit/>
          </a:bodyPr>
          <a:lstStyle/>
          <a:p>
            <a:pPr lvl="0"/>
            <a:r>
              <a:rPr lang="en-US" dirty="0"/>
              <a:t>Bullet Tier 1: </a:t>
            </a:r>
            <a:r>
              <a:rPr lang="en-US" dirty="0" err="1"/>
              <a:t>Lorum</a:t>
            </a:r>
            <a:r>
              <a:rPr lang="en-US" dirty="0"/>
              <a:t> Ipsum </a:t>
            </a:r>
            <a:r>
              <a:rPr lang="en-US" dirty="0" err="1"/>
              <a:t>lluptatem</a:t>
            </a:r>
            <a:r>
              <a:rPr lang="en-US" dirty="0"/>
              <a:t> qui </a:t>
            </a:r>
            <a:r>
              <a:rPr lang="en-US" dirty="0" err="1"/>
              <a:t>rectas</a:t>
            </a:r>
            <a:r>
              <a:rPr lang="en-US" dirty="0"/>
              <a:t> event, </a:t>
            </a:r>
            <a:r>
              <a:rPr lang="en-US" dirty="0" err="1"/>
              <a:t>conseni</a:t>
            </a:r>
            <a:r>
              <a:rPr lang="en-US" dirty="0"/>
              <a:t> </a:t>
            </a:r>
            <a:r>
              <a:rPr lang="en-US" dirty="0" err="1"/>
              <a:t>maximi</a:t>
            </a:r>
            <a:r>
              <a:rPr lang="en-US" dirty="0"/>
              <a:t>, quo </a:t>
            </a:r>
            <a:r>
              <a:rPr lang="en-US" dirty="0" err="1"/>
              <a:t>iur</a:t>
            </a:r>
            <a:r>
              <a:rPr lang="en-US" dirty="0"/>
              <a:t> </a:t>
            </a:r>
            <a:r>
              <a:rPr lang="en-US" dirty="0" err="1"/>
              <a:t>suntionse</a:t>
            </a:r>
            <a:r>
              <a:rPr lang="en-US" dirty="0"/>
              <a:t> </a:t>
            </a:r>
            <a:r>
              <a:rPr lang="en-US" dirty="0" err="1"/>
              <a:t>pos</a:t>
            </a:r>
            <a:r>
              <a:rPr lang="en-US" dirty="0"/>
              <a:t> estrum,</a:t>
            </a:r>
          </a:p>
          <a:p>
            <a:pPr lvl="0"/>
            <a:r>
              <a:rPr lang="en-US" dirty="0"/>
              <a:t>Bullet Tier 1: </a:t>
            </a:r>
            <a:r>
              <a:rPr lang="en-US" dirty="0" err="1"/>
              <a:t>Lorum</a:t>
            </a:r>
            <a:r>
              <a:rPr lang="en-US" dirty="0"/>
              <a:t> Ipsum </a:t>
            </a:r>
            <a:r>
              <a:rPr lang="en-US" dirty="0" err="1"/>
              <a:t>lluptatem</a:t>
            </a:r>
            <a:r>
              <a:rPr lang="en-US" dirty="0"/>
              <a:t> qui </a:t>
            </a:r>
            <a:r>
              <a:rPr lang="en-US" dirty="0" err="1"/>
              <a:t>rectas</a:t>
            </a:r>
            <a:r>
              <a:rPr lang="en-US" dirty="0"/>
              <a:t> event, </a:t>
            </a:r>
            <a:r>
              <a:rPr lang="en-US" dirty="0" err="1"/>
              <a:t>conseni</a:t>
            </a:r>
            <a:r>
              <a:rPr lang="en-US" dirty="0"/>
              <a:t> </a:t>
            </a:r>
            <a:r>
              <a:rPr lang="en-US" dirty="0" err="1"/>
              <a:t>maximi</a:t>
            </a:r>
            <a:r>
              <a:rPr lang="en-US" dirty="0"/>
              <a:t>, quo </a:t>
            </a:r>
            <a:r>
              <a:rPr lang="en-US" dirty="0" err="1"/>
              <a:t>iur</a:t>
            </a:r>
            <a:r>
              <a:rPr lang="en-US" dirty="0"/>
              <a:t> </a:t>
            </a:r>
            <a:r>
              <a:rPr lang="en-US" dirty="0" err="1"/>
              <a:t>suntionse</a:t>
            </a:r>
            <a:r>
              <a:rPr lang="en-US" dirty="0"/>
              <a:t> </a:t>
            </a:r>
            <a:r>
              <a:rPr lang="en-US" dirty="0" err="1"/>
              <a:t>pos</a:t>
            </a:r>
            <a:r>
              <a:rPr lang="en-US" dirty="0"/>
              <a:t> estrum,</a:t>
            </a:r>
          </a:p>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631596" y="6299789"/>
            <a:ext cx="1414020" cy="365125"/>
          </a:xfrm>
          <a:prstGeom prst="rect">
            <a:avLst/>
          </a:prstGeom>
        </p:spPr>
        <p:txBody>
          <a:bodyPr vert="horz" lIns="0" tIns="45720" rIns="91440" bIns="45720" rtlCol="0" anchor="ctr"/>
          <a:lstStyle>
            <a:lvl1pPr algn="l">
              <a:defRPr sz="1200">
                <a:solidFill>
                  <a:schemeClr val="accent2"/>
                </a:solidFill>
              </a:defRPr>
            </a:lvl1pPr>
          </a:lstStyle>
          <a:p>
            <a:fld id="{239E875B-B87B-4BBD-88E6-568CA476C5D0}" type="datetime1">
              <a:rPr lang="en-US" smtClean="0"/>
              <a:t>11/8/2021</a:t>
            </a:fld>
            <a:endParaRPr lang="en-US"/>
          </a:p>
        </p:txBody>
      </p:sp>
      <p:sp>
        <p:nvSpPr>
          <p:cNvPr id="5" name="Footer Placeholder 4"/>
          <p:cNvSpPr>
            <a:spLocks noGrp="1"/>
          </p:cNvSpPr>
          <p:nvPr>
            <p:ph type="ftr" sz="quarter" idx="3"/>
          </p:nvPr>
        </p:nvSpPr>
        <p:spPr>
          <a:xfrm>
            <a:off x="2045616" y="6299789"/>
            <a:ext cx="7700400" cy="365125"/>
          </a:xfrm>
          <a:prstGeom prst="rect">
            <a:avLst/>
          </a:prstGeom>
        </p:spPr>
        <p:txBody>
          <a:bodyPr vert="horz" lIns="91440" tIns="45720" rIns="91440" bIns="45720" rtlCol="0" anchor="ctr"/>
          <a:lstStyle>
            <a:lvl1pPr algn="ctr">
              <a:defRPr sz="1200">
                <a:solidFill>
                  <a:schemeClr val="accent2"/>
                </a:solidFill>
              </a:defRPr>
            </a:lvl1pPr>
          </a:lstStyle>
          <a:p>
            <a:endParaRPr lang="en-US"/>
          </a:p>
        </p:txBody>
      </p:sp>
      <p:sp>
        <p:nvSpPr>
          <p:cNvPr id="6" name="Slide Number Placeholder 5"/>
          <p:cNvSpPr>
            <a:spLocks noGrp="1"/>
          </p:cNvSpPr>
          <p:nvPr>
            <p:ph type="sldNum" sz="quarter" idx="4"/>
          </p:nvPr>
        </p:nvSpPr>
        <p:spPr>
          <a:xfrm>
            <a:off x="0" y="6299789"/>
            <a:ext cx="631596" cy="365125"/>
          </a:xfrm>
          <a:prstGeom prst="rect">
            <a:avLst/>
          </a:prstGeom>
        </p:spPr>
        <p:txBody>
          <a:bodyPr vert="horz" lIns="91440" tIns="45720" rIns="91440" bIns="45720" rtlCol="0" anchor="ctr"/>
          <a:lstStyle>
            <a:lvl1pPr algn="ctr">
              <a:defRPr sz="1200">
                <a:solidFill>
                  <a:schemeClr val="accent2"/>
                </a:solidFill>
              </a:defRPr>
            </a:lvl1pPr>
          </a:lstStyle>
          <a:p>
            <a:fld id="{23F2B3F9-81B8-4C33-8510-B8739F5E7986}" type="slidenum">
              <a:rPr lang="en-US" smtClean="0"/>
              <a:t>‹#›</a:t>
            </a:fld>
            <a:endParaRPr lang="en-US"/>
          </a:p>
        </p:txBody>
      </p:sp>
      <p:pic>
        <p:nvPicPr>
          <p:cNvPr id="8" name="Picture 7"/>
          <p:cNvPicPr>
            <a:picLocks noChangeAspect="1"/>
          </p:cNvPicPr>
          <p:nvPr/>
        </p:nvPicPr>
        <p:blipFill rotWithShape="1">
          <a:blip r:embed="rId24" cstate="print">
            <a:extLst>
              <a:ext uri="{28A0092B-C50C-407E-A947-70E740481C1C}">
                <a14:useLocalDpi xmlns:a14="http://schemas.microsoft.com/office/drawing/2010/main" val="0"/>
              </a:ext>
            </a:extLst>
          </a:blip>
          <a:srcRect l="11982" t="16649" r="11982" b="16649"/>
          <a:stretch/>
        </p:blipFill>
        <p:spPr>
          <a:xfrm>
            <a:off x="11010807" y="5993607"/>
            <a:ext cx="938306" cy="618244"/>
          </a:xfrm>
          <a:prstGeom prst="rect">
            <a:avLst/>
          </a:prstGeom>
          <a:noFill/>
          <a:ln>
            <a:noFill/>
          </a:ln>
        </p:spPr>
      </p:pic>
      <p:cxnSp>
        <p:nvCxnSpPr>
          <p:cNvPr id="10" name="Straight Connector 9"/>
          <p:cNvCxnSpPr/>
          <p:nvPr/>
        </p:nvCxnSpPr>
        <p:spPr>
          <a:xfrm>
            <a:off x="631596" y="466725"/>
            <a:ext cx="10928808" cy="0"/>
          </a:xfrm>
          <a:prstGeom prst="line">
            <a:avLst/>
          </a:prstGeom>
          <a:ln w="254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80519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hdr="0" ftr="0" dt="0"/>
  <p:txStyles>
    <p:titleStyle>
      <a:lvl1pPr algn="l" defTabSz="914400" rtl="0" eaLnBrk="1" latinLnBrk="0" hangingPunct="1">
        <a:lnSpc>
          <a:spcPct val="90000"/>
        </a:lnSpc>
        <a:spcBef>
          <a:spcPct val="0"/>
        </a:spcBef>
        <a:buNone/>
        <a:defRPr sz="33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accent2"/>
        </a:buClr>
        <a:buFont typeface="Arial" panose="020B0604020202020204" pitchFamily="34" charset="0"/>
        <a:buChar char="•"/>
        <a:defRPr sz="1900" kern="1200">
          <a:solidFill>
            <a:schemeClr val="tx2"/>
          </a:solidFill>
          <a:latin typeface="+mn-lt"/>
          <a:ea typeface="+mn-ea"/>
          <a:cs typeface="+mn-cs"/>
        </a:defRPr>
      </a:lvl1pPr>
      <a:lvl2pPr marL="442913" indent="-198438" algn="l" defTabSz="914400" rtl="0" eaLnBrk="1" latinLnBrk="0" hangingPunct="1">
        <a:lnSpc>
          <a:spcPct val="90000"/>
        </a:lnSpc>
        <a:spcBef>
          <a:spcPts val="500"/>
        </a:spcBef>
        <a:buClr>
          <a:schemeClr val="accent2"/>
        </a:buClr>
        <a:buFont typeface="Calibri" panose="020F0502020204030204" pitchFamily="34" charset="0"/>
        <a:buChar char="›"/>
        <a:defRPr sz="1800" kern="1200">
          <a:solidFill>
            <a:schemeClr val="tx2"/>
          </a:solidFill>
          <a:latin typeface="+mn-lt"/>
          <a:ea typeface="+mn-ea"/>
          <a:cs typeface="+mn-cs"/>
        </a:defRPr>
      </a:lvl2pPr>
      <a:lvl3pPr marL="663575" indent="-212725" algn="l" defTabSz="914400" rtl="0" eaLnBrk="1" latinLnBrk="0" hangingPunct="1">
        <a:lnSpc>
          <a:spcPct val="90000"/>
        </a:lnSpc>
        <a:spcBef>
          <a:spcPts val="500"/>
        </a:spcBef>
        <a:buClr>
          <a:schemeClr val="accent2"/>
        </a:buClr>
        <a:buFont typeface="Calibri" panose="020F050202020403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1596" y="577850"/>
            <a:ext cx="10928808" cy="498475"/>
          </a:xfrm>
          <a:prstGeom prst="rect">
            <a:avLst/>
          </a:prstGeom>
        </p:spPr>
        <p:txBody>
          <a:bodyPr vert="horz" lIns="0" tIns="45720" rIns="0" bIns="45720" rtlCol="0" anchor="t" anchorCtr="0">
            <a:noAutofit/>
          </a:bodyPr>
          <a:lstStyle/>
          <a:p>
            <a:r>
              <a:rPr lang="en-US" dirty="0"/>
              <a:t>Project objectives Click to edit Master title style</a:t>
            </a:r>
            <a:endParaRPr lang="en-IE" dirty="0"/>
          </a:p>
        </p:txBody>
      </p:sp>
      <p:sp>
        <p:nvSpPr>
          <p:cNvPr id="3" name="Text Placeholder 2"/>
          <p:cNvSpPr>
            <a:spLocks noGrp="1"/>
          </p:cNvSpPr>
          <p:nvPr>
            <p:ph type="body" idx="1"/>
          </p:nvPr>
        </p:nvSpPr>
        <p:spPr>
          <a:xfrm>
            <a:off x="631596" y="1904999"/>
            <a:ext cx="7521804" cy="4271963"/>
          </a:xfrm>
          <a:prstGeom prst="rect">
            <a:avLst/>
          </a:prstGeom>
        </p:spPr>
        <p:txBody>
          <a:bodyPr vert="horz" lIns="0" tIns="45720" rIns="0" bIns="45720" rtlCol="0">
            <a:normAutofit/>
          </a:bodyPr>
          <a:lstStyle/>
          <a:p>
            <a:pPr lvl="0"/>
            <a:r>
              <a:rPr lang="en-US" dirty="0"/>
              <a:t>Bullet Tier 1: </a:t>
            </a:r>
            <a:r>
              <a:rPr lang="en-US" dirty="0" err="1"/>
              <a:t>Lorum</a:t>
            </a:r>
            <a:r>
              <a:rPr lang="en-US" dirty="0"/>
              <a:t> Ipsum </a:t>
            </a:r>
            <a:r>
              <a:rPr lang="en-US" dirty="0" err="1"/>
              <a:t>lluptatem</a:t>
            </a:r>
            <a:r>
              <a:rPr lang="en-US" dirty="0"/>
              <a:t> qui </a:t>
            </a:r>
            <a:r>
              <a:rPr lang="en-US" dirty="0" err="1"/>
              <a:t>rectas</a:t>
            </a:r>
            <a:r>
              <a:rPr lang="en-US" dirty="0"/>
              <a:t> event, </a:t>
            </a:r>
            <a:r>
              <a:rPr lang="en-US" dirty="0" err="1"/>
              <a:t>conseni</a:t>
            </a:r>
            <a:r>
              <a:rPr lang="en-US" dirty="0"/>
              <a:t> </a:t>
            </a:r>
            <a:r>
              <a:rPr lang="en-US" dirty="0" err="1"/>
              <a:t>maximi</a:t>
            </a:r>
            <a:r>
              <a:rPr lang="en-US" dirty="0"/>
              <a:t>, quo </a:t>
            </a:r>
            <a:r>
              <a:rPr lang="en-US" dirty="0" err="1"/>
              <a:t>iur</a:t>
            </a:r>
            <a:r>
              <a:rPr lang="en-US" dirty="0"/>
              <a:t> </a:t>
            </a:r>
            <a:r>
              <a:rPr lang="en-US" dirty="0" err="1"/>
              <a:t>suntionse</a:t>
            </a:r>
            <a:r>
              <a:rPr lang="en-US" dirty="0"/>
              <a:t> </a:t>
            </a:r>
            <a:r>
              <a:rPr lang="en-US" dirty="0" err="1"/>
              <a:t>pos</a:t>
            </a:r>
            <a:r>
              <a:rPr lang="en-US" dirty="0"/>
              <a:t> estrum,</a:t>
            </a:r>
          </a:p>
          <a:p>
            <a:pPr lvl="0"/>
            <a:r>
              <a:rPr lang="en-US" dirty="0"/>
              <a:t>Bullet Tier 1: </a:t>
            </a:r>
            <a:r>
              <a:rPr lang="en-US" dirty="0" err="1"/>
              <a:t>Lorum</a:t>
            </a:r>
            <a:r>
              <a:rPr lang="en-US" dirty="0"/>
              <a:t> Ipsum </a:t>
            </a:r>
            <a:r>
              <a:rPr lang="en-US" dirty="0" err="1"/>
              <a:t>lluptatem</a:t>
            </a:r>
            <a:r>
              <a:rPr lang="en-US" dirty="0"/>
              <a:t> qui </a:t>
            </a:r>
            <a:r>
              <a:rPr lang="en-US" dirty="0" err="1"/>
              <a:t>rectas</a:t>
            </a:r>
            <a:r>
              <a:rPr lang="en-US" dirty="0"/>
              <a:t> event, </a:t>
            </a:r>
            <a:r>
              <a:rPr lang="en-US" dirty="0" err="1"/>
              <a:t>conseni</a:t>
            </a:r>
            <a:r>
              <a:rPr lang="en-US" dirty="0"/>
              <a:t> </a:t>
            </a:r>
            <a:r>
              <a:rPr lang="en-US" dirty="0" err="1"/>
              <a:t>maximi</a:t>
            </a:r>
            <a:r>
              <a:rPr lang="en-US" dirty="0"/>
              <a:t>, quo </a:t>
            </a:r>
            <a:r>
              <a:rPr lang="en-US" dirty="0" err="1"/>
              <a:t>iur</a:t>
            </a:r>
            <a:r>
              <a:rPr lang="en-US" dirty="0"/>
              <a:t> </a:t>
            </a:r>
            <a:r>
              <a:rPr lang="en-US" dirty="0" err="1"/>
              <a:t>suntionse</a:t>
            </a:r>
            <a:r>
              <a:rPr lang="en-US" dirty="0"/>
              <a:t> </a:t>
            </a:r>
            <a:r>
              <a:rPr lang="en-US" dirty="0" err="1"/>
              <a:t>pos</a:t>
            </a:r>
            <a:r>
              <a:rPr lang="en-US" dirty="0"/>
              <a:t> estrum,</a:t>
            </a:r>
          </a:p>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631596" y="6299789"/>
            <a:ext cx="1414020" cy="365125"/>
          </a:xfrm>
          <a:prstGeom prst="rect">
            <a:avLst/>
          </a:prstGeom>
        </p:spPr>
        <p:txBody>
          <a:bodyPr vert="horz" lIns="0" tIns="45720" rIns="91440" bIns="45720" rtlCol="0" anchor="ctr"/>
          <a:lstStyle>
            <a:lvl1pPr algn="l">
              <a:defRPr sz="1200">
                <a:solidFill>
                  <a:schemeClr val="accent2"/>
                </a:solidFill>
              </a:defRPr>
            </a:lvl1pPr>
          </a:lstStyle>
          <a:p>
            <a:fld id="{F4A01892-ADCB-4927-BE56-E2D185B71E86}" type="datetime1">
              <a:rPr lang="en-US" smtClean="0"/>
              <a:t>11/8/2021</a:t>
            </a:fld>
            <a:endParaRPr lang="en-IE" dirty="0"/>
          </a:p>
        </p:txBody>
      </p:sp>
      <p:sp>
        <p:nvSpPr>
          <p:cNvPr id="5" name="Footer Placeholder 4"/>
          <p:cNvSpPr>
            <a:spLocks noGrp="1"/>
          </p:cNvSpPr>
          <p:nvPr>
            <p:ph type="ftr" sz="quarter" idx="3"/>
          </p:nvPr>
        </p:nvSpPr>
        <p:spPr>
          <a:xfrm>
            <a:off x="2045616" y="6299789"/>
            <a:ext cx="7700400" cy="365125"/>
          </a:xfrm>
          <a:prstGeom prst="rect">
            <a:avLst/>
          </a:prstGeom>
        </p:spPr>
        <p:txBody>
          <a:bodyPr vert="horz" lIns="91440" tIns="45720" rIns="91440" bIns="45720" rtlCol="0" anchor="ctr"/>
          <a:lstStyle>
            <a:lvl1pPr algn="ctr">
              <a:defRPr sz="1200">
                <a:solidFill>
                  <a:schemeClr val="accent2"/>
                </a:solidFill>
              </a:defRPr>
            </a:lvl1pPr>
          </a:lstStyle>
          <a:p>
            <a:endParaRPr lang="en-IE" dirty="0"/>
          </a:p>
        </p:txBody>
      </p:sp>
      <p:sp>
        <p:nvSpPr>
          <p:cNvPr id="6" name="Slide Number Placeholder 5"/>
          <p:cNvSpPr>
            <a:spLocks noGrp="1"/>
          </p:cNvSpPr>
          <p:nvPr>
            <p:ph type="sldNum" sz="quarter" idx="4"/>
          </p:nvPr>
        </p:nvSpPr>
        <p:spPr>
          <a:xfrm>
            <a:off x="0" y="6299789"/>
            <a:ext cx="631596" cy="365125"/>
          </a:xfrm>
          <a:prstGeom prst="rect">
            <a:avLst/>
          </a:prstGeom>
        </p:spPr>
        <p:txBody>
          <a:bodyPr vert="horz" lIns="91440" tIns="45720" rIns="91440" bIns="45720" rtlCol="0" anchor="ctr"/>
          <a:lstStyle>
            <a:lvl1pPr algn="ctr">
              <a:defRPr sz="1200">
                <a:solidFill>
                  <a:schemeClr val="accent2"/>
                </a:solidFill>
              </a:defRPr>
            </a:lvl1pPr>
          </a:lstStyle>
          <a:p>
            <a:fld id="{66D7C2A8-3574-48AF-9B9F-6538CE887783}" type="slidenum">
              <a:rPr lang="en-IE" smtClean="0"/>
              <a:pPr/>
              <a:t>‹#›</a:t>
            </a:fld>
            <a:endParaRPr lang="en-IE" dirty="0"/>
          </a:p>
        </p:txBody>
      </p:sp>
      <p:pic>
        <p:nvPicPr>
          <p:cNvPr id="8" name="Picture 7"/>
          <p:cNvPicPr>
            <a:picLocks noChangeAspect="1"/>
          </p:cNvPicPr>
          <p:nvPr/>
        </p:nvPicPr>
        <p:blipFill rotWithShape="1">
          <a:blip r:embed="rId9" cstate="print">
            <a:extLst>
              <a:ext uri="{28A0092B-C50C-407E-A947-70E740481C1C}">
                <a14:useLocalDpi xmlns:a14="http://schemas.microsoft.com/office/drawing/2010/main" val="0"/>
              </a:ext>
            </a:extLst>
          </a:blip>
          <a:srcRect l="11982" t="16649" r="11982" b="16649"/>
          <a:stretch/>
        </p:blipFill>
        <p:spPr>
          <a:xfrm>
            <a:off x="11010807" y="5993607"/>
            <a:ext cx="938306" cy="618244"/>
          </a:xfrm>
          <a:prstGeom prst="rect">
            <a:avLst/>
          </a:prstGeom>
          <a:noFill/>
          <a:ln>
            <a:noFill/>
          </a:ln>
        </p:spPr>
      </p:pic>
      <p:cxnSp>
        <p:nvCxnSpPr>
          <p:cNvPr id="10" name="Straight Connector 9"/>
          <p:cNvCxnSpPr/>
          <p:nvPr/>
        </p:nvCxnSpPr>
        <p:spPr>
          <a:xfrm>
            <a:off x="631596" y="466725"/>
            <a:ext cx="10928808" cy="0"/>
          </a:xfrm>
          <a:prstGeom prst="line">
            <a:avLst/>
          </a:prstGeom>
          <a:ln w="254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902442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hf hdr="0" ftr="0" dt="0"/>
  <p:txStyles>
    <p:titleStyle>
      <a:lvl1pPr algn="l" defTabSz="914400" rtl="0" eaLnBrk="1" latinLnBrk="0" hangingPunct="1">
        <a:lnSpc>
          <a:spcPct val="90000"/>
        </a:lnSpc>
        <a:spcBef>
          <a:spcPct val="0"/>
        </a:spcBef>
        <a:buNone/>
        <a:defRPr sz="33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accent2"/>
        </a:buClr>
        <a:buFont typeface="Arial" panose="020B0604020202020204" pitchFamily="34" charset="0"/>
        <a:buChar char="•"/>
        <a:defRPr sz="1900" kern="1200">
          <a:solidFill>
            <a:schemeClr val="tx2"/>
          </a:solidFill>
          <a:latin typeface="+mn-lt"/>
          <a:ea typeface="+mn-ea"/>
          <a:cs typeface="+mn-cs"/>
        </a:defRPr>
      </a:lvl1pPr>
      <a:lvl2pPr marL="442913" indent="-198438" algn="l" defTabSz="914400" rtl="0" eaLnBrk="1" latinLnBrk="0" hangingPunct="1">
        <a:lnSpc>
          <a:spcPct val="90000"/>
        </a:lnSpc>
        <a:spcBef>
          <a:spcPts val="500"/>
        </a:spcBef>
        <a:buClr>
          <a:schemeClr val="accent2"/>
        </a:buClr>
        <a:buFont typeface="Calibri" panose="020F0502020204030204" pitchFamily="34" charset="0"/>
        <a:buChar char="›"/>
        <a:defRPr sz="1800" kern="1200">
          <a:solidFill>
            <a:schemeClr val="tx2"/>
          </a:solidFill>
          <a:latin typeface="+mn-lt"/>
          <a:ea typeface="+mn-ea"/>
          <a:cs typeface="+mn-cs"/>
        </a:defRPr>
      </a:lvl2pPr>
      <a:lvl3pPr marL="663575" indent="-212725" algn="l" defTabSz="914400" rtl="0" eaLnBrk="1" latinLnBrk="0" hangingPunct="1">
        <a:lnSpc>
          <a:spcPct val="90000"/>
        </a:lnSpc>
        <a:spcBef>
          <a:spcPts val="500"/>
        </a:spcBef>
        <a:buClr>
          <a:schemeClr val="accent2"/>
        </a:buClr>
        <a:buFont typeface="Calibri" panose="020F050202020403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1596" y="577850"/>
            <a:ext cx="9114420" cy="1112838"/>
          </a:xfrm>
          <a:prstGeom prst="rect">
            <a:avLst/>
          </a:prstGeom>
        </p:spPr>
        <p:txBody>
          <a:bodyPr vert="horz" lIns="0" tIns="45720" rIns="0" bIns="45720" rtlCol="0" anchor="t" anchorCtr="0">
            <a:noAutofit/>
          </a:bodyPr>
          <a:lstStyle/>
          <a:p>
            <a:r>
              <a:rPr lang="en-US" dirty="0"/>
              <a:t>Project objectives Click to edit Master title style</a:t>
            </a:r>
            <a:endParaRPr lang="en-IE" dirty="0"/>
          </a:p>
        </p:txBody>
      </p:sp>
      <p:sp>
        <p:nvSpPr>
          <p:cNvPr id="3" name="Text Placeholder 2"/>
          <p:cNvSpPr>
            <a:spLocks noGrp="1"/>
          </p:cNvSpPr>
          <p:nvPr>
            <p:ph type="body" idx="1"/>
          </p:nvPr>
        </p:nvSpPr>
        <p:spPr>
          <a:xfrm>
            <a:off x="631596" y="1904999"/>
            <a:ext cx="7521804" cy="4271963"/>
          </a:xfrm>
          <a:prstGeom prst="rect">
            <a:avLst/>
          </a:prstGeom>
        </p:spPr>
        <p:txBody>
          <a:bodyPr vert="horz" lIns="0" tIns="45720" rIns="0" bIns="45720" rtlCol="0">
            <a:normAutofit/>
          </a:bodyPr>
          <a:lstStyle/>
          <a:p>
            <a:pPr lvl="0"/>
            <a:r>
              <a:rPr lang="en-US" dirty="0"/>
              <a:t>Bullet Tier 1: </a:t>
            </a:r>
            <a:r>
              <a:rPr lang="en-US" dirty="0" err="1"/>
              <a:t>Lorum</a:t>
            </a:r>
            <a:r>
              <a:rPr lang="en-US" dirty="0"/>
              <a:t> Ipsum </a:t>
            </a:r>
            <a:r>
              <a:rPr lang="en-US" dirty="0" err="1"/>
              <a:t>lluptatem</a:t>
            </a:r>
            <a:r>
              <a:rPr lang="en-US" dirty="0"/>
              <a:t> qui </a:t>
            </a:r>
            <a:r>
              <a:rPr lang="en-US" dirty="0" err="1"/>
              <a:t>rectas</a:t>
            </a:r>
            <a:r>
              <a:rPr lang="en-US" dirty="0"/>
              <a:t> event, </a:t>
            </a:r>
            <a:r>
              <a:rPr lang="en-US" dirty="0" err="1"/>
              <a:t>conseni</a:t>
            </a:r>
            <a:r>
              <a:rPr lang="en-US" dirty="0"/>
              <a:t> </a:t>
            </a:r>
            <a:r>
              <a:rPr lang="en-US" dirty="0" err="1"/>
              <a:t>maximi</a:t>
            </a:r>
            <a:r>
              <a:rPr lang="en-US" dirty="0"/>
              <a:t>, quo </a:t>
            </a:r>
            <a:r>
              <a:rPr lang="en-US" dirty="0" err="1"/>
              <a:t>iur</a:t>
            </a:r>
            <a:r>
              <a:rPr lang="en-US" dirty="0"/>
              <a:t> </a:t>
            </a:r>
            <a:r>
              <a:rPr lang="en-US" dirty="0" err="1"/>
              <a:t>suntionse</a:t>
            </a:r>
            <a:r>
              <a:rPr lang="en-US" dirty="0"/>
              <a:t> </a:t>
            </a:r>
            <a:r>
              <a:rPr lang="en-US" dirty="0" err="1"/>
              <a:t>pos</a:t>
            </a:r>
            <a:r>
              <a:rPr lang="en-US" dirty="0"/>
              <a:t> estrum,</a:t>
            </a:r>
          </a:p>
          <a:p>
            <a:pPr lvl="0"/>
            <a:r>
              <a:rPr lang="en-US" dirty="0"/>
              <a:t>Bullet Tier 1: </a:t>
            </a:r>
            <a:r>
              <a:rPr lang="en-US" dirty="0" err="1"/>
              <a:t>Lorum</a:t>
            </a:r>
            <a:r>
              <a:rPr lang="en-US" dirty="0"/>
              <a:t> Ipsum </a:t>
            </a:r>
            <a:r>
              <a:rPr lang="en-US" dirty="0" err="1"/>
              <a:t>lluptatem</a:t>
            </a:r>
            <a:r>
              <a:rPr lang="en-US" dirty="0"/>
              <a:t> qui </a:t>
            </a:r>
            <a:r>
              <a:rPr lang="en-US" dirty="0" err="1"/>
              <a:t>rectas</a:t>
            </a:r>
            <a:r>
              <a:rPr lang="en-US" dirty="0"/>
              <a:t> event, </a:t>
            </a:r>
            <a:r>
              <a:rPr lang="en-US" dirty="0" err="1"/>
              <a:t>conseni</a:t>
            </a:r>
            <a:r>
              <a:rPr lang="en-US" dirty="0"/>
              <a:t> </a:t>
            </a:r>
            <a:r>
              <a:rPr lang="en-US" dirty="0" err="1"/>
              <a:t>maximi</a:t>
            </a:r>
            <a:r>
              <a:rPr lang="en-US" dirty="0"/>
              <a:t>, quo </a:t>
            </a:r>
            <a:r>
              <a:rPr lang="en-US" dirty="0" err="1"/>
              <a:t>iur</a:t>
            </a:r>
            <a:r>
              <a:rPr lang="en-US" dirty="0"/>
              <a:t> </a:t>
            </a:r>
            <a:r>
              <a:rPr lang="en-US" dirty="0" err="1"/>
              <a:t>suntionse</a:t>
            </a:r>
            <a:r>
              <a:rPr lang="en-US" dirty="0"/>
              <a:t> </a:t>
            </a:r>
            <a:r>
              <a:rPr lang="en-US" dirty="0" err="1"/>
              <a:t>pos</a:t>
            </a:r>
            <a:r>
              <a:rPr lang="en-US" dirty="0"/>
              <a:t> estrum,</a:t>
            </a:r>
          </a:p>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631596" y="6299789"/>
            <a:ext cx="1414020" cy="365125"/>
          </a:xfrm>
          <a:prstGeom prst="rect">
            <a:avLst/>
          </a:prstGeom>
        </p:spPr>
        <p:txBody>
          <a:bodyPr vert="horz" lIns="0" tIns="45720" rIns="91440" bIns="45720" rtlCol="0" anchor="ctr"/>
          <a:lstStyle>
            <a:lvl1pPr algn="l">
              <a:defRPr sz="1200">
                <a:solidFill>
                  <a:schemeClr val="accent2"/>
                </a:solidFill>
              </a:defRPr>
            </a:lvl1pPr>
          </a:lstStyle>
          <a:p>
            <a:fld id="{6950185E-429F-44B0-8690-0AF4DCD42350}" type="datetime1">
              <a:rPr lang="en-US" smtClean="0"/>
              <a:t>11/8/2021</a:t>
            </a:fld>
            <a:endParaRPr lang="en-IE" dirty="0"/>
          </a:p>
        </p:txBody>
      </p:sp>
      <p:sp>
        <p:nvSpPr>
          <p:cNvPr id="5" name="Footer Placeholder 4"/>
          <p:cNvSpPr>
            <a:spLocks noGrp="1"/>
          </p:cNvSpPr>
          <p:nvPr>
            <p:ph type="ftr" sz="quarter" idx="3"/>
          </p:nvPr>
        </p:nvSpPr>
        <p:spPr>
          <a:xfrm>
            <a:off x="2045616" y="6299789"/>
            <a:ext cx="7700400" cy="365125"/>
          </a:xfrm>
          <a:prstGeom prst="rect">
            <a:avLst/>
          </a:prstGeom>
        </p:spPr>
        <p:txBody>
          <a:bodyPr vert="horz" lIns="91440" tIns="45720" rIns="91440" bIns="45720" rtlCol="0" anchor="ctr"/>
          <a:lstStyle>
            <a:lvl1pPr algn="ctr">
              <a:defRPr sz="1200">
                <a:solidFill>
                  <a:schemeClr val="accent2"/>
                </a:solidFill>
              </a:defRPr>
            </a:lvl1pPr>
          </a:lstStyle>
          <a:p>
            <a:endParaRPr lang="en-IE" dirty="0"/>
          </a:p>
        </p:txBody>
      </p:sp>
      <p:sp>
        <p:nvSpPr>
          <p:cNvPr id="6" name="Slide Number Placeholder 5"/>
          <p:cNvSpPr>
            <a:spLocks noGrp="1"/>
          </p:cNvSpPr>
          <p:nvPr>
            <p:ph type="sldNum" sz="quarter" idx="4"/>
          </p:nvPr>
        </p:nvSpPr>
        <p:spPr>
          <a:xfrm>
            <a:off x="0" y="6299789"/>
            <a:ext cx="631596" cy="365125"/>
          </a:xfrm>
          <a:prstGeom prst="rect">
            <a:avLst/>
          </a:prstGeom>
        </p:spPr>
        <p:txBody>
          <a:bodyPr vert="horz" lIns="91440" tIns="45720" rIns="91440" bIns="45720" rtlCol="0" anchor="ctr"/>
          <a:lstStyle>
            <a:lvl1pPr algn="ctr">
              <a:defRPr sz="1200">
                <a:solidFill>
                  <a:schemeClr val="accent2"/>
                </a:solidFill>
              </a:defRPr>
            </a:lvl1pPr>
          </a:lstStyle>
          <a:p>
            <a:fld id="{66D7C2A8-3574-48AF-9B9F-6538CE887783}" type="slidenum">
              <a:rPr lang="en-IE" smtClean="0"/>
              <a:pPr/>
              <a:t>‹#›</a:t>
            </a:fld>
            <a:endParaRPr lang="en-IE" dirty="0"/>
          </a:p>
        </p:txBody>
      </p:sp>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11982" t="16649" r="11982" b="16649"/>
          <a:stretch/>
        </p:blipFill>
        <p:spPr>
          <a:xfrm>
            <a:off x="11010807" y="5993607"/>
            <a:ext cx="938306" cy="618244"/>
          </a:xfrm>
          <a:prstGeom prst="rect">
            <a:avLst/>
          </a:prstGeom>
          <a:noFill/>
          <a:ln>
            <a:noFill/>
          </a:ln>
        </p:spPr>
      </p:pic>
      <p:cxnSp>
        <p:nvCxnSpPr>
          <p:cNvPr id="10" name="Straight Connector 9"/>
          <p:cNvCxnSpPr/>
          <p:nvPr/>
        </p:nvCxnSpPr>
        <p:spPr>
          <a:xfrm>
            <a:off x="631596" y="466725"/>
            <a:ext cx="9114420" cy="0"/>
          </a:xfrm>
          <a:prstGeom prst="line">
            <a:avLst/>
          </a:prstGeom>
          <a:ln w="254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11201400" y="1805815"/>
            <a:ext cx="990601" cy="2655820"/>
          </a:xfrm>
          <a:custGeom>
            <a:avLst/>
            <a:gdLst>
              <a:gd name="connsiteX0" fmla="*/ 990601 w 990601"/>
              <a:gd name="connsiteY0" fmla="*/ 0 h 2655820"/>
              <a:gd name="connsiteX1" fmla="*/ 990601 w 990601"/>
              <a:gd name="connsiteY1" fmla="*/ 2655820 h 2655820"/>
              <a:gd name="connsiteX2" fmla="*/ 973767 w 990601"/>
              <a:gd name="connsiteY2" fmla="*/ 2651491 h 2655820"/>
              <a:gd name="connsiteX3" fmla="*/ 0 w 990601"/>
              <a:gd name="connsiteY3" fmla="*/ 1327910 h 2655820"/>
              <a:gd name="connsiteX4" fmla="*/ 973767 w 990601"/>
              <a:gd name="connsiteY4" fmla="*/ 4329 h 2655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01" h="2655820">
                <a:moveTo>
                  <a:pt x="990601" y="0"/>
                </a:moveTo>
                <a:lnTo>
                  <a:pt x="990601" y="2655820"/>
                </a:lnTo>
                <a:lnTo>
                  <a:pt x="973767" y="2651491"/>
                </a:lnTo>
                <a:cubicBezTo>
                  <a:pt x="409616" y="2476022"/>
                  <a:pt x="0" y="1949802"/>
                  <a:pt x="0" y="1327910"/>
                </a:cubicBezTo>
                <a:cubicBezTo>
                  <a:pt x="0" y="706019"/>
                  <a:pt x="409616" y="179798"/>
                  <a:pt x="973767" y="432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Freeform 14"/>
          <p:cNvSpPr/>
          <p:nvPr/>
        </p:nvSpPr>
        <p:spPr>
          <a:xfrm>
            <a:off x="10126646" y="0"/>
            <a:ext cx="2065355" cy="1455902"/>
          </a:xfrm>
          <a:custGeom>
            <a:avLst/>
            <a:gdLst>
              <a:gd name="connsiteX0" fmla="*/ 2373 w 2065355"/>
              <a:gd name="connsiteY0" fmla="*/ 0 h 1455902"/>
              <a:gd name="connsiteX1" fmla="*/ 2065355 w 2065355"/>
              <a:gd name="connsiteY1" fmla="*/ 0 h 1455902"/>
              <a:gd name="connsiteX2" fmla="*/ 2065355 w 2065355"/>
              <a:gd name="connsiteY2" fmla="*/ 1293143 h 1455902"/>
              <a:gd name="connsiteX3" fmla="*/ 1957328 w 2065355"/>
              <a:gd name="connsiteY3" fmla="*/ 1345183 h 1455902"/>
              <a:gd name="connsiteX4" fmla="*/ 1408915 w 2065355"/>
              <a:gd name="connsiteY4" fmla="*/ 1455902 h 1455902"/>
              <a:gd name="connsiteX5" fmla="*/ 0 w 2065355"/>
              <a:gd name="connsiteY5" fmla="*/ 46987 h 1455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5355" h="1455902">
                <a:moveTo>
                  <a:pt x="2373" y="0"/>
                </a:moveTo>
                <a:lnTo>
                  <a:pt x="2065355" y="0"/>
                </a:lnTo>
                <a:lnTo>
                  <a:pt x="2065355" y="1293143"/>
                </a:lnTo>
                <a:lnTo>
                  <a:pt x="1957328" y="1345183"/>
                </a:lnTo>
                <a:cubicBezTo>
                  <a:pt x="1788768" y="1416478"/>
                  <a:pt x="1603446" y="1455902"/>
                  <a:pt x="1408915" y="1455902"/>
                </a:cubicBezTo>
                <a:cubicBezTo>
                  <a:pt x="630793" y="1455902"/>
                  <a:pt x="0" y="825109"/>
                  <a:pt x="0" y="4698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26749215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Lst>
  <p:hf hdr="0" ftr="0" dt="0"/>
  <p:txStyles>
    <p:titleStyle>
      <a:lvl1pPr algn="l" defTabSz="914400" rtl="0" eaLnBrk="1" latinLnBrk="0" hangingPunct="1">
        <a:lnSpc>
          <a:spcPct val="90000"/>
        </a:lnSpc>
        <a:spcBef>
          <a:spcPct val="0"/>
        </a:spcBef>
        <a:buNone/>
        <a:defRPr sz="33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accent2"/>
        </a:buClr>
        <a:buFont typeface="Arial" panose="020B0604020202020204" pitchFamily="34" charset="0"/>
        <a:buChar char="•"/>
        <a:defRPr sz="1900" kern="1200">
          <a:solidFill>
            <a:schemeClr val="tx2"/>
          </a:solidFill>
          <a:latin typeface="+mn-lt"/>
          <a:ea typeface="+mn-ea"/>
          <a:cs typeface="+mn-cs"/>
        </a:defRPr>
      </a:lvl1pPr>
      <a:lvl2pPr marL="442913" indent="-198438" algn="l" defTabSz="914400" rtl="0" eaLnBrk="1" latinLnBrk="0" hangingPunct="1">
        <a:lnSpc>
          <a:spcPct val="90000"/>
        </a:lnSpc>
        <a:spcBef>
          <a:spcPts val="500"/>
        </a:spcBef>
        <a:buClr>
          <a:schemeClr val="accent2"/>
        </a:buClr>
        <a:buFont typeface="Calibri" panose="020F0502020204030204" pitchFamily="34" charset="0"/>
        <a:buChar char="›"/>
        <a:defRPr sz="1800" kern="1200">
          <a:solidFill>
            <a:schemeClr val="tx2"/>
          </a:solidFill>
          <a:latin typeface="+mn-lt"/>
          <a:ea typeface="+mn-ea"/>
          <a:cs typeface="+mn-cs"/>
        </a:defRPr>
      </a:lvl2pPr>
      <a:lvl3pPr marL="663575" indent="-212725" algn="l" defTabSz="914400" rtl="0" eaLnBrk="1" latinLnBrk="0" hangingPunct="1">
        <a:lnSpc>
          <a:spcPct val="90000"/>
        </a:lnSpc>
        <a:spcBef>
          <a:spcPts val="500"/>
        </a:spcBef>
        <a:buClr>
          <a:schemeClr val="accent2"/>
        </a:buClr>
        <a:buFont typeface="Calibri" panose="020F050202020403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3B26577-BE98-4DBA-91EF-466201232C48}"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08-11-2021</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13ED225-D735-4C1B-AD92-356519C8999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46008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10" r:id="rId12"/>
    <p:sldLayoutId id="2147483711" r:id="rId13"/>
    <p:sldLayoutId id="214748371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bmj.com/content/358/bmj.j3768" TargetMode="External"/><Relationship Id="rId2" Type="http://schemas.openxmlformats.org/officeDocument/2006/relationships/hyperlink" Target="https://www.who.int/gpsc/country_work/gpsc_ccisc_fact_sheet_en.pdf"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CB232-CC87-4DA7-B9E3-42D1539A02FE}"/>
              </a:ext>
            </a:extLst>
          </p:cNvPr>
          <p:cNvSpPr>
            <a:spLocks noGrp="1"/>
          </p:cNvSpPr>
          <p:nvPr>
            <p:ph type="ctrTitle"/>
          </p:nvPr>
        </p:nvSpPr>
        <p:spPr/>
        <p:txBody>
          <a:bodyPr/>
          <a:lstStyle/>
          <a:p>
            <a:pPr algn="ctr"/>
            <a:r>
              <a:rPr lang="en-US" dirty="0"/>
              <a:t>Session 4A</a:t>
            </a:r>
            <a:br>
              <a:rPr lang="en-US" dirty="0"/>
            </a:br>
            <a:r>
              <a:rPr lang="en-US" dirty="0"/>
              <a:t>Disinfection &amp; sterilization</a:t>
            </a:r>
          </a:p>
        </p:txBody>
      </p:sp>
      <p:pic>
        <p:nvPicPr>
          <p:cNvPr id="6" name="Picture 10" descr="logos"/>
          <p:cNvPicPr>
            <a:picLocks noChangeAspect="1" noChangeArrowheads="1"/>
          </p:cNvPicPr>
          <p:nvPr/>
        </p:nvPicPr>
        <p:blipFill>
          <a:blip r:embed="rId2">
            <a:extLst>
              <a:ext uri="{28A0092B-C50C-407E-A947-70E740481C1C}">
                <a14:useLocalDpi xmlns:a14="http://schemas.microsoft.com/office/drawing/2010/main" val="0"/>
              </a:ext>
            </a:extLst>
          </a:blip>
          <a:srcRect l="5983" r="6157"/>
          <a:stretch>
            <a:fillRect/>
          </a:stretch>
        </p:blipFill>
        <p:spPr bwMode="auto">
          <a:xfrm>
            <a:off x="932042" y="4280666"/>
            <a:ext cx="9217253"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1"/>
          <p:cNvSpPr>
            <a:spLocks noChangeArrowheads="1"/>
          </p:cNvSpPr>
          <p:nvPr/>
        </p:nvSpPr>
        <p:spPr bwMode="auto">
          <a:xfrm>
            <a:off x="2992323" y="4338338"/>
            <a:ext cx="449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1C75BC"/>
              </a:buClr>
              <a:buChar char="•"/>
              <a:defRPr sz="3200">
                <a:solidFill>
                  <a:schemeClr val="tx1"/>
                </a:solidFill>
                <a:latin typeface="Myriad Web Pro" pitchFamily="34" charset="0"/>
              </a:defRPr>
            </a:lvl1pPr>
            <a:lvl2pPr marL="742950" indent="-285750">
              <a:spcBef>
                <a:spcPct val="20000"/>
              </a:spcBef>
              <a:buClr>
                <a:srgbClr val="1C75BC"/>
              </a:buClr>
              <a:buChar char="–"/>
              <a:defRPr sz="2800">
                <a:solidFill>
                  <a:schemeClr val="tx1"/>
                </a:solidFill>
                <a:latin typeface="Myriad Web Pro" pitchFamily="34" charset="0"/>
              </a:defRPr>
            </a:lvl2pPr>
            <a:lvl3pPr marL="1143000" indent="-228600">
              <a:spcBef>
                <a:spcPct val="20000"/>
              </a:spcBef>
              <a:buClr>
                <a:srgbClr val="1C75BC"/>
              </a:buClr>
              <a:buFont typeface="Myriad Web Pro" pitchFamily="34" charset="0"/>
              <a:buChar char="–"/>
              <a:defRPr sz="2400">
                <a:solidFill>
                  <a:schemeClr val="tx1"/>
                </a:solidFill>
                <a:latin typeface="Myriad Web Pro" pitchFamily="34" charset="0"/>
              </a:defRPr>
            </a:lvl3pPr>
            <a:lvl4pPr marL="1600200" indent="-228600">
              <a:spcBef>
                <a:spcPct val="20000"/>
              </a:spcBef>
              <a:buClr>
                <a:srgbClr val="1C75BC"/>
              </a:buClr>
              <a:buChar char="–"/>
              <a:defRPr sz="2000">
                <a:solidFill>
                  <a:schemeClr val="tx1"/>
                </a:solidFill>
                <a:latin typeface="Myriad Web Pro" pitchFamily="34" charset="0"/>
              </a:defRPr>
            </a:lvl4pPr>
            <a:lvl5pPr marL="2057400" indent="-228600">
              <a:spcBef>
                <a:spcPct val="20000"/>
              </a:spcBef>
              <a:buClr>
                <a:srgbClr val="1C75BC"/>
              </a:buClr>
              <a:buChar char="»"/>
              <a:defRPr sz="2000">
                <a:solidFill>
                  <a:schemeClr val="tx1"/>
                </a:solidFill>
                <a:latin typeface="Myriad Web Pro" pitchFamily="34" charset="0"/>
              </a:defRPr>
            </a:lvl5pPr>
            <a:lvl6pPr marL="2514600" indent="-228600" eaLnBrk="0" fontAlgn="base" hangingPunct="0">
              <a:spcBef>
                <a:spcPct val="20000"/>
              </a:spcBef>
              <a:spcAft>
                <a:spcPct val="0"/>
              </a:spcAft>
              <a:buClr>
                <a:srgbClr val="1C75BC"/>
              </a:buClr>
              <a:buChar char="»"/>
              <a:defRPr sz="2000">
                <a:solidFill>
                  <a:schemeClr val="tx1"/>
                </a:solidFill>
                <a:latin typeface="Myriad Web Pro" pitchFamily="34" charset="0"/>
              </a:defRPr>
            </a:lvl6pPr>
            <a:lvl7pPr marL="2971800" indent="-228600" eaLnBrk="0" fontAlgn="base" hangingPunct="0">
              <a:spcBef>
                <a:spcPct val="20000"/>
              </a:spcBef>
              <a:spcAft>
                <a:spcPct val="0"/>
              </a:spcAft>
              <a:buClr>
                <a:srgbClr val="1C75BC"/>
              </a:buClr>
              <a:buChar char="»"/>
              <a:defRPr sz="2000">
                <a:solidFill>
                  <a:schemeClr val="tx1"/>
                </a:solidFill>
                <a:latin typeface="Myriad Web Pro" pitchFamily="34" charset="0"/>
              </a:defRPr>
            </a:lvl7pPr>
            <a:lvl8pPr marL="3429000" indent="-228600" eaLnBrk="0" fontAlgn="base" hangingPunct="0">
              <a:spcBef>
                <a:spcPct val="20000"/>
              </a:spcBef>
              <a:spcAft>
                <a:spcPct val="0"/>
              </a:spcAft>
              <a:buClr>
                <a:srgbClr val="1C75BC"/>
              </a:buClr>
              <a:buChar char="»"/>
              <a:defRPr sz="2000">
                <a:solidFill>
                  <a:schemeClr val="tx1"/>
                </a:solidFill>
                <a:latin typeface="Myriad Web Pro" pitchFamily="34" charset="0"/>
              </a:defRPr>
            </a:lvl8pPr>
            <a:lvl9pPr marL="3886200" indent="-228600" eaLnBrk="0" fontAlgn="base" hangingPunct="0">
              <a:spcBef>
                <a:spcPct val="20000"/>
              </a:spcBef>
              <a:spcAft>
                <a:spcPct val="0"/>
              </a:spcAft>
              <a:buClr>
                <a:srgbClr val="1C75BC"/>
              </a:buClr>
              <a:buChar char="»"/>
              <a:defRPr sz="2000">
                <a:solidFill>
                  <a:schemeClr val="tx1"/>
                </a:solidFill>
                <a:latin typeface="Myriad Web Pro" pitchFamily="34" charset="0"/>
              </a:defRPr>
            </a:lvl9pPr>
          </a:lstStyle>
          <a:p>
            <a:pPr algn="ctr">
              <a:lnSpc>
                <a:spcPts val="1600"/>
              </a:lnSpc>
              <a:buNone/>
            </a:pPr>
            <a:r>
              <a:rPr lang="en-US" altLang="en-US" sz="1600" dirty="0">
                <a:solidFill>
                  <a:schemeClr val="tx2"/>
                </a:solidFill>
              </a:rPr>
              <a:t> Maternal Health Division</a:t>
            </a:r>
          </a:p>
          <a:p>
            <a:pPr algn="ctr">
              <a:lnSpc>
                <a:spcPts val="1600"/>
              </a:lnSpc>
              <a:buNone/>
            </a:pPr>
            <a:r>
              <a:rPr lang="en-US" altLang="en-US" sz="1600" dirty="0">
                <a:solidFill>
                  <a:schemeClr val="tx2"/>
                </a:solidFill>
              </a:rPr>
              <a:t>Ministry of Health &amp; Family Welfare</a:t>
            </a:r>
          </a:p>
          <a:p>
            <a:pPr algn="ctr">
              <a:lnSpc>
                <a:spcPts val="1600"/>
              </a:lnSpc>
              <a:buNone/>
            </a:pPr>
            <a:r>
              <a:rPr lang="en-US" altLang="en-US" sz="1600" dirty="0">
                <a:solidFill>
                  <a:schemeClr val="tx2"/>
                </a:solidFill>
              </a:rPr>
              <a:t>Government of India</a:t>
            </a:r>
          </a:p>
        </p:txBody>
      </p:sp>
    </p:spTree>
    <p:extLst>
      <p:ext uri="{BB962C8B-B14F-4D97-AF65-F5344CB8AC3E}">
        <p14:creationId xmlns:p14="http://schemas.microsoft.com/office/powerpoint/2010/main" val="3386221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22587-BE61-40FC-ACFB-6C8108D79234}"/>
              </a:ext>
            </a:extLst>
          </p:cNvPr>
          <p:cNvSpPr>
            <a:spLocks noGrp="1"/>
          </p:cNvSpPr>
          <p:nvPr>
            <p:ph type="title"/>
          </p:nvPr>
        </p:nvSpPr>
        <p:spPr/>
        <p:txBody>
          <a:bodyPr/>
          <a:lstStyle/>
          <a:p>
            <a:r>
              <a:rPr lang="en-US" dirty="0"/>
              <a:t>Six recommended steps of Instrument reprocessing:</a:t>
            </a:r>
            <a:endParaRPr lang="en-IN" dirty="0"/>
          </a:p>
        </p:txBody>
      </p:sp>
      <p:sp>
        <p:nvSpPr>
          <p:cNvPr id="3" name="Content Placeholder 2">
            <a:extLst>
              <a:ext uri="{FF2B5EF4-FFF2-40B4-BE49-F238E27FC236}">
                <a16:creationId xmlns:a16="http://schemas.microsoft.com/office/drawing/2014/main" id="{5F6DA25D-1EAB-4482-928A-ADCE02B9952F}"/>
              </a:ext>
            </a:extLst>
          </p:cNvPr>
          <p:cNvSpPr>
            <a:spLocks noGrp="1"/>
          </p:cNvSpPr>
          <p:nvPr>
            <p:ph idx="1"/>
          </p:nvPr>
        </p:nvSpPr>
        <p:spPr/>
        <p:txBody>
          <a:bodyPr/>
          <a:lstStyle/>
          <a:p>
            <a:pPr marL="0" indent="0">
              <a:buNone/>
            </a:pPr>
            <a:endParaRPr lang="en-US" dirty="0"/>
          </a:p>
          <a:p>
            <a:r>
              <a:rPr lang="en-US" dirty="0"/>
              <a:t>1. Transportation of instruments/equipment </a:t>
            </a:r>
          </a:p>
          <a:p>
            <a:r>
              <a:rPr lang="en-US" dirty="0"/>
              <a:t>2. Cleaning of instruments and equipment </a:t>
            </a:r>
          </a:p>
          <a:p>
            <a:r>
              <a:rPr lang="en-US" dirty="0"/>
              <a:t>3. Packaging </a:t>
            </a:r>
          </a:p>
          <a:p>
            <a:r>
              <a:rPr lang="en-US" dirty="0"/>
              <a:t>4. Disinfection of the instruments/equipment </a:t>
            </a:r>
          </a:p>
          <a:p>
            <a:r>
              <a:rPr lang="en-US" dirty="0"/>
              <a:t>5. Sterilization </a:t>
            </a:r>
          </a:p>
          <a:p>
            <a:r>
              <a:rPr lang="en-US" dirty="0"/>
              <a:t>6. Storage and issue </a:t>
            </a:r>
            <a:endParaRPr lang="en-IN" dirty="0"/>
          </a:p>
        </p:txBody>
      </p:sp>
      <p:sp>
        <p:nvSpPr>
          <p:cNvPr id="4" name="Slide Number Placeholder 3">
            <a:extLst>
              <a:ext uri="{FF2B5EF4-FFF2-40B4-BE49-F238E27FC236}">
                <a16:creationId xmlns:a16="http://schemas.microsoft.com/office/drawing/2014/main" id="{3BD2CBEE-F687-4CDC-B32A-3091B49389AE}"/>
              </a:ext>
            </a:extLst>
          </p:cNvPr>
          <p:cNvSpPr>
            <a:spLocks noGrp="1"/>
          </p:cNvSpPr>
          <p:nvPr>
            <p:ph type="sldNum" sz="quarter" idx="12"/>
          </p:nvPr>
        </p:nvSpPr>
        <p:spPr/>
        <p:txBody>
          <a:bodyPr/>
          <a:lstStyle/>
          <a:p>
            <a:fld id="{23F2B3F9-81B8-4C33-8510-B8739F5E7986}" type="slidenum">
              <a:rPr lang="en-US" smtClean="0"/>
              <a:t>10</a:t>
            </a:fld>
            <a:endParaRPr lang="en-US"/>
          </a:p>
        </p:txBody>
      </p:sp>
    </p:spTree>
    <p:extLst>
      <p:ext uri="{BB962C8B-B14F-4D97-AF65-F5344CB8AC3E}">
        <p14:creationId xmlns:p14="http://schemas.microsoft.com/office/powerpoint/2010/main" val="1579577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4" name="Slide Number Placeholder 3"/>
          <p:cNvSpPr>
            <a:spLocks noGrp="1"/>
          </p:cNvSpPr>
          <p:nvPr>
            <p:ph type="sldNum" sz="quarter" idx="12"/>
          </p:nvPr>
        </p:nvSpPr>
        <p:spPr/>
        <p:txBody>
          <a:bodyPr/>
          <a:lstStyle/>
          <a:p>
            <a:fld id="{23F2B3F9-81B8-4C33-8510-B8739F5E7986}" type="slidenum">
              <a:rPr lang="en-US" smtClean="0"/>
              <a:t>11</a:t>
            </a:fld>
            <a:endParaRPr lang="en-US"/>
          </a:p>
        </p:txBody>
      </p:sp>
      <p:pic>
        <p:nvPicPr>
          <p:cNvPr id="5" name="Picture 4"/>
          <p:cNvPicPr>
            <a:picLocks noChangeAspect="1"/>
          </p:cNvPicPr>
          <p:nvPr/>
        </p:nvPicPr>
        <p:blipFill rotWithShape="1">
          <a:blip r:embed="rId2"/>
          <a:srcRect l="31046" t="94" r="30940"/>
          <a:stretch/>
        </p:blipFill>
        <p:spPr>
          <a:xfrm>
            <a:off x="96983" y="0"/>
            <a:ext cx="5929744" cy="6741114"/>
          </a:xfrm>
          <a:prstGeom prst="rect">
            <a:avLst/>
          </a:prstGeom>
        </p:spPr>
      </p:pic>
      <p:pic>
        <p:nvPicPr>
          <p:cNvPr id="6" name="Picture 5"/>
          <p:cNvPicPr>
            <a:picLocks noChangeAspect="1"/>
          </p:cNvPicPr>
          <p:nvPr/>
        </p:nvPicPr>
        <p:blipFill rotWithShape="1">
          <a:blip r:embed="rId3"/>
          <a:srcRect l="29981" t="1042" r="29982" b="3125"/>
          <a:stretch/>
        </p:blipFill>
        <p:spPr>
          <a:xfrm>
            <a:off x="5902035" y="28587"/>
            <a:ext cx="5971309" cy="6437905"/>
          </a:xfrm>
          <a:prstGeom prst="rect">
            <a:avLst/>
          </a:prstGeom>
        </p:spPr>
      </p:pic>
    </p:spTree>
    <p:extLst>
      <p:ext uri="{BB962C8B-B14F-4D97-AF65-F5344CB8AC3E}">
        <p14:creationId xmlns:p14="http://schemas.microsoft.com/office/powerpoint/2010/main" val="2481972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9B0368B-9F42-47C5-A414-81928F3E3D82}" type="slidenum">
              <a:rPr lang="en-US" altLang="en-US"/>
              <a:pPr/>
              <a:t>12</a:t>
            </a:fld>
            <a:endParaRPr lang="en-US" altLang="en-US"/>
          </a:p>
        </p:txBody>
      </p:sp>
      <p:sp>
        <p:nvSpPr>
          <p:cNvPr id="14340" name="Rectangle 2"/>
          <p:cNvSpPr>
            <a:spLocks noGrp="1" noChangeArrowheads="1"/>
          </p:cNvSpPr>
          <p:nvPr>
            <p:ph type="title"/>
          </p:nvPr>
        </p:nvSpPr>
        <p:spPr/>
        <p:txBody>
          <a:bodyPr/>
          <a:lstStyle/>
          <a:p>
            <a:pPr eaLnBrk="1" hangingPunct="1"/>
            <a:r>
              <a:rPr lang="en-US" altLang="en-US" sz="4200"/>
              <a:t>Processing of used items</a:t>
            </a:r>
          </a:p>
        </p:txBody>
      </p:sp>
      <p:sp>
        <p:nvSpPr>
          <p:cNvPr id="62467" name="Rectangle 3"/>
          <p:cNvSpPr>
            <a:spLocks noGrp="1" noChangeArrowheads="1"/>
          </p:cNvSpPr>
          <p:nvPr>
            <p:ph type="body" idx="1"/>
          </p:nvPr>
        </p:nvSpPr>
        <p:spPr/>
        <p:txBody>
          <a:bodyPr/>
          <a:lstStyle/>
          <a:p>
            <a:pPr eaLnBrk="1" hangingPunct="1">
              <a:lnSpc>
                <a:spcPct val="90000"/>
              </a:lnSpc>
              <a:spcBef>
                <a:spcPct val="50000"/>
              </a:spcBef>
              <a:buFontTx/>
              <a:buNone/>
            </a:pPr>
            <a:r>
              <a:rPr lang="en-US" altLang="en-US" b="1" dirty="0">
                <a:solidFill>
                  <a:srgbClr val="1C75BC"/>
                </a:solidFill>
              </a:rPr>
              <a:t>A. Decontamination:</a:t>
            </a:r>
          </a:p>
          <a:p>
            <a:pPr>
              <a:spcBef>
                <a:spcPct val="50000"/>
              </a:spcBef>
            </a:pPr>
            <a:r>
              <a:rPr lang="en-US" altLang="en-US" dirty="0"/>
              <a:t>Preparation of Bleaching solution (0.5%)</a:t>
            </a:r>
          </a:p>
          <a:p>
            <a:pPr eaLnBrk="1" hangingPunct="1">
              <a:lnSpc>
                <a:spcPct val="90000"/>
              </a:lnSpc>
              <a:spcBef>
                <a:spcPct val="50000"/>
              </a:spcBef>
            </a:pPr>
            <a:r>
              <a:rPr lang="en-US" altLang="en-US" dirty="0"/>
              <a:t>Wear utility gloves and plastic apron.</a:t>
            </a:r>
          </a:p>
          <a:p>
            <a:pPr eaLnBrk="1" hangingPunct="1">
              <a:lnSpc>
                <a:spcPct val="90000"/>
              </a:lnSpc>
              <a:spcBef>
                <a:spcPct val="50000"/>
              </a:spcBef>
            </a:pPr>
            <a:r>
              <a:rPr lang="en-US" altLang="en-US" dirty="0"/>
              <a:t>Take 1 </a:t>
            </a:r>
            <a:r>
              <a:rPr lang="en-US" altLang="en-US" dirty="0" err="1"/>
              <a:t>litre</a:t>
            </a:r>
            <a:r>
              <a:rPr lang="en-US" altLang="en-US" dirty="0"/>
              <a:t> of water in plastic bucket.</a:t>
            </a:r>
          </a:p>
          <a:p>
            <a:pPr eaLnBrk="1" hangingPunct="1">
              <a:lnSpc>
                <a:spcPct val="90000"/>
              </a:lnSpc>
              <a:spcBef>
                <a:spcPct val="50000"/>
              </a:spcBef>
            </a:pPr>
            <a:r>
              <a:rPr lang="en-US" altLang="en-US" dirty="0"/>
              <a:t>Make thick paste with 3 levelled tea spoons of bleaching powder and water in a plastic mug.</a:t>
            </a:r>
          </a:p>
          <a:p>
            <a:pPr eaLnBrk="1" hangingPunct="1">
              <a:lnSpc>
                <a:spcPct val="90000"/>
              </a:lnSpc>
              <a:spcBef>
                <a:spcPct val="50000"/>
              </a:spcBef>
            </a:pPr>
            <a:r>
              <a:rPr lang="en-US" altLang="en-US" dirty="0"/>
              <a:t>Mix paste in the bucket of water to make 0.5 % chlorine solution.</a:t>
            </a:r>
          </a:p>
          <a:p>
            <a:pPr eaLnBrk="1" hangingPunct="1">
              <a:lnSpc>
                <a:spcPct val="90000"/>
              </a:lnSpc>
              <a:spcBef>
                <a:spcPct val="50000"/>
              </a:spcBef>
            </a:pPr>
            <a:endParaRPr lang="en-US" altLang="en-US" dirty="0"/>
          </a:p>
        </p:txBody>
      </p:sp>
    </p:spTree>
    <p:extLst>
      <p:ext uri="{BB962C8B-B14F-4D97-AF65-F5344CB8AC3E}">
        <p14:creationId xmlns:p14="http://schemas.microsoft.com/office/powerpoint/2010/main" val="26853907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4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46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24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5B804DE-CDA6-480B-A4DB-57459FE6E6B9}" type="slidenum">
              <a:rPr lang="en-US" altLang="en-US"/>
              <a:pPr/>
              <a:t>13</a:t>
            </a:fld>
            <a:endParaRPr lang="en-US" altLang="en-US"/>
          </a:p>
        </p:txBody>
      </p:sp>
      <p:sp>
        <p:nvSpPr>
          <p:cNvPr id="15364" name="Rectangle 2"/>
          <p:cNvSpPr>
            <a:spLocks noGrp="1" noChangeArrowheads="1"/>
          </p:cNvSpPr>
          <p:nvPr>
            <p:ph type="title"/>
          </p:nvPr>
        </p:nvSpPr>
        <p:spPr/>
        <p:txBody>
          <a:bodyPr/>
          <a:lstStyle/>
          <a:p>
            <a:pPr eaLnBrk="1" hangingPunct="1"/>
            <a:r>
              <a:rPr lang="en-US" altLang="en-US" sz="4200"/>
              <a:t>Processing of used items</a:t>
            </a:r>
          </a:p>
        </p:txBody>
      </p:sp>
      <p:sp>
        <p:nvSpPr>
          <p:cNvPr id="63491" name="Rectangle 3"/>
          <p:cNvSpPr>
            <a:spLocks noGrp="1" noChangeArrowheads="1"/>
          </p:cNvSpPr>
          <p:nvPr>
            <p:ph type="body" idx="1"/>
          </p:nvPr>
        </p:nvSpPr>
        <p:spPr>
          <a:xfrm>
            <a:off x="631596" y="1676401"/>
            <a:ext cx="8512404" cy="4449763"/>
          </a:xfrm>
        </p:spPr>
        <p:txBody>
          <a:bodyPr/>
          <a:lstStyle/>
          <a:p>
            <a:pPr eaLnBrk="1" hangingPunct="1">
              <a:spcBef>
                <a:spcPct val="50000"/>
              </a:spcBef>
              <a:buFontTx/>
              <a:buNone/>
            </a:pPr>
            <a:r>
              <a:rPr lang="en-US" altLang="en-US" b="1" dirty="0">
                <a:solidFill>
                  <a:srgbClr val="1C75BC"/>
                </a:solidFill>
              </a:rPr>
              <a:t>B. Cleaning:</a:t>
            </a:r>
          </a:p>
          <a:p>
            <a:pPr eaLnBrk="1" hangingPunct="1">
              <a:spcBef>
                <a:spcPct val="50000"/>
              </a:spcBef>
            </a:pPr>
            <a:r>
              <a:rPr lang="en-US" altLang="en-US" dirty="0"/>
              <a:t>Involves - scrubbing with a brush, detergent and water. </a:t>
            </a:r>
          </a:p>
          <a:p>
            <a:pPr eaLnBrk="1" hangingPunct="1">
              <a:spcBef>
                <a:spcPct val="50000"/>
              </a:spcBef>
            </a:pPr>
            <a:r>
              <a:rPr lang="en-US" altLang="en-US" dirty="0"/>
              <a:t>Detergent is important for effective cleaning because water alone does not remove proteins, oils and grease.</a:t>
            </a:r>
          </a:p>
        </p:txBody>
      </p:sp>
    </p:spTree>
    <p:extLst>
      <p:ext uri="{BB962C8B-B14F-4D97-AF65-F5344CB8AC3E}">
        <p14:creationId xmlns:p14="http://schemas.microsoft.com/office/powerpoint/2010/main" val="6553084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4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D97B624-38D9-4D08-ADEF-18CD84452CBC}" type="slidenum">
              <a:rPr lang="en-US" altLang="en-US"/>
              <a:pPr/>
              <a:t>14</a:t>
            </a:fld>
            <a:endParaRPr lang="en-US" altLang="en-US"/>
          </a:p>
        </p:txBody>
      </p:sp>
      <p:sp>
        <p:nvSpPr>
          <p:cNvPr id="16388" name="Rectangle 2"/>
          <p:cNvSpPr>
            <a:spLocks noGrp="1" noChangeArrowheads="1"/>
          </p:cNvSpPr>
          <p:nvPr>
            <p:ph type="title"/>
          </p:nvPr>
        </p:nvSpPr>
        <p:spPr/>
        <p:txBody>
          <a:bodyPr/>
          <a:lstStyle/>
          <a:p>
            <a:pPr eaLnBrk="1" hangingPunct="1"/>
            <a:r>
              <a:rPr lang="en-US" altLang="en-US" sz="4200"/>
              <a:t>Processing of used items</a:t>
            </a:r>
          </a:p>
        </p:txBody>
      </p:sp>
      <p:sp>
        <p:nvSpPr>
          <p:cNvPr id="64515" name="Rectangle 3"/>
          <p:cNvSpPr>
            <a:spLocks noGrp="1" noChangeArrowheads="1"/>
          </p:cNvSpPr>
          <p:nvPr>
            <p:ph type="body" idx="1"/>
          </p:nvPr>
        </p:nvSpPr>
        <p:spPr>
          <a:xfrm>
            <a:off x="631596" y="1722438"/>
            <a:ext cx="9579204" cy="4449762"/>
          </a:xfrm>
        </p:spPr>
        <p:txBody>
          <a:bodyPr/>
          <a:lstStyle/>
          <a:p>
            <a:pPr eaLnBrk="1" hangingPunct="1">
              <a:lnSpc>
                <a:spcPct val="90000"/>
              </a:lnSpc>
              <a:buFontTx/>
              <a:buNone/>
            </a:pPr>
            <a:r>
              <a:rPr lang="en-US" altLang="en-US" b="1" dirty="0">
                <a:solidFill>
                  <a:srgbClr val="1C75BC"/>
                </a:solidFill>
              </a:rPr>
              <a:t>C. Sterilization:</a:t>
            </a:r>
          </a:p>
          <a:p>
            <a:r>
              <a:rPr lang="en-US" altLang="en-US" dirty="0"/>
              <a:t>Sterilization ensures that items are free of all microorganisms (bacteria, viruses, fungi and parasite) including endospores.</a:t>
            </a:r>
          </a:p>
          <a:p>
            <a:pPr eaLnBrk="1" hangingPunct="1">
              <a:lnSpc>
                <a:spcPct val="90000"/>
              </a:lnSpc>
              <a:buFontTx/>
              <a:buNone/>
            </a:pPr>
            <a:endParaRPr lang="en-US" altLang="en-US" dirty="0"/>
          </a:p>
          <a:p>
            <a:pPr eaLnBrk="1" hangingPunct="1">
              <a:lnSpc>
                <a:spcPct val="90000"/>
              </a:lnSpc>
              <a:buFontTx/>
              <a:buNone/>
            </a:pPr>
            <a:r>
              <a:rPr lang="en-US" altLang="en-US" sz="2400" b="1" dirty="0"/>
              <a:t>Three methods of </a:t>
            </a:r>
            <a:r>
              <a:rPr lang="en-US" altLang="en-US" sz="2400" b="1" dirty="0" err="1"/>
              <a:t>sterilisation</a:t>
            </a:r>
            <a:r>
              <a:rPr lang="en-US" altLang="en-US" sz="2400" b="1" dirty="0"/>
              <a:t>:</a:t>
            </a:r>
            <a:r>
              <a:rPr lang="en-US" altLang="en-US" sz="2400" dirty="0"/>
              <a:t> </a:t>
            </a:r>
          </a:p>
          <a:p>
            <a:pPr eaLnBrk="1" hangingPunct="1">
              <a:lnSpc>
                <a:spcPct val="90000"/>
              </a:lnSpc>
            </a:pPr>
            <a:r>
              <a:rPr lang="en-US" altLang="en-US" sz="2400" dirty="0"/>
              <a:t>Steam </a:t>
            </a:r>
            <a:r>
              <a:rPr lang="en-US" altLang="en-US" sz="2400" dirty="0" err="1"/>
              <a:t>sterilisation</a:t>
            </a:r>
            <a:r>
              <a:rPr lang="en-US" altLang="en-US" sz="2400" dirty="0"/>
              <a:t> / Autoclaving / Pressure cooker autoclaving</a:t>
            </a:r>
          </a:p>
          <a:p>
            <a:pPr eaLnBrk="1" hangingPunct="1">
              <a:lnSpc>
                <a:spcPct val="90000"/>
              </a:lnSpc>
            </a:pPr>
            <a:r>
              <a:rPr lang="en-US" altLang="en-US" sz="2400" dirty="0"/>
              <a:t>Dry heat </a:t>
            </a:r>
            <a:r>
              <a:rPr lang="en-US" altLang="en-US" sz="2400" dirty="0" err="1"/>
              <a:t>sterilisation</a:t>
            </a:r>
            <a:r>
              <a:rPr lang="en-US" altLang="en-US" sz="2400" dirty="0"/>
              <a:t> </a:t>
            </a:r>
          </a:p>
          <a:p>
            <a:pPr eaLnBrk="1" hangingPunct="1">
              <a:lnSpc>
                <a:spcPct val="90000"/>
              </a:lnSpc>
            </a:pPr>
            <a:r>
              <a:rPr lang="en-US" altLang="en-US" sz="2400" dirty="0"/>
              <a:t>Chemical / cold </a:t>
            </a:r>
            <a:r>
              <a:rPr lang="en-US" altLang="en-US" sz="2400" dirty="0" err="1"/>
              <a:t>sterilisation</a:t>
            </a:r>
            <a:endParaRPr lang="en-US" altLang="en-US" sz="2400" dirty="0"/>
          </a:p>
        </p:txBody>
      </p:sp>
    </p:spTree>
    <p:extLst>
      <p:ext uri="{BB962C8B-B14F-4D97-AF65-F5344CB8AC3E}">
        <p14:creationId xmlns:p14="http://schemas.microsoft.com/office/powerpoint/2010/main" val="13807825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1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51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451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45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E61FA61-CB04-4892-8A05-58298288AD46}" type="slidenum">
              <a:rPr lang="en-US" altLang="en-US"/>
              <a:pPr/>
              <a:t>15</a:t>
            </a:fld>
            <a:endParaRPr lang="en-US" altLang="en-US"/>
          </a:p>
        </p:txBody>
      </p:sp>
      <p:sp>
        <p:nvSpPr>
          <p:cNvPr id="17412" name="Rectangle 2"/>
          <p:cNvSpPr>
            <a:spLocks noGrp="1" noChangeArrowheads="1"/>
          </p:cNvSpPr>
          <p:nvPr>
            <p:ph type="title"/>
          </p:nvPr>
        </p:nvSpPr>
        <p:spPr/>
        <p:txBody>
          <a:bodyPr/>
          <a:lstStyle/>
          <a:p>
            <a:pPr eaLnBrk="1" hangingPunct="1"/>
            <a:r>
              <a:rPr lang="en-US" altLang="en-US" sz="4200"/>
              <a:t>Processing of used items</a:t>
            </a:r>
          </a:p>
        </p:txBody>
      </p:sp>
      <p:sp>
        <p:nvSpPr>
          <p:cNvPr id="17413" name="Rectangle 3"/>
          <p:cNvSpPr>
            <a:spLocks noGrp="1" noChangeArrowheads="1"/>
          </p:cNvSpPr>
          <p:nvPr>
            <p:ph type="body" idx="1"/>
          </p:nvPr>
        </p:nvSpPr>
        <p:spPr>
          <a:xfrm>
            <a:off x="966651" y="1966119"/>
            <a:ext cx="9596846" cy="4449763"/>
          </a:xfrm>
        </p:spPr>
        <p:txBody>
          <a:bodyPr/>
          <a:lstStyle/>
          <a:p>
            <a:pPr>
              <a:spcBef>
                <a:spcPct val="0"/>
              </a:spcBef>
              <a:buClrTx/>
              <a:buFontTx/>
              <a:buNone/>
            </a:pPr>
            <a:br>
              <a:rPr lang="en-US" altLang="en-US" dirty="0"/>
            </a:br>
            <a:r>
              <a:rPr lang="en-US" altLang="en-US" dirty="0">
                <a:solidFill>
                  <a:schemeClr val="tx2"/>
                </a:solidFill>
              </a:rPr>
              <a:t>Pressure cooker type autoclave</a:t>
            </a:r>
          </a:p>
          <a:p>
            <a:pPr eaLnBrk="1" hangingPunct="1">
              <a:buFontTx/>
              <a:buNone/>
            </a:pPr>
            <a:endParaRPr lang="en-US" altLang="en-US" dirty="0"/>
          </a:p>
        </p:txBody>
      </p:sp>
      <p:sp>
        <p:nvSpPr>
          <p:cNvPr id="17414" name="Rectangle 7"/>
          <p:cNvSpPr>
            <a:spLocks noChangeArrowheads="1"/>
          </p:cNvSpPr>
          <p:nvPr/>
        </p:nvSpPr>
        <p:spPr bwMode="auto">
          <a:xfrm>
            <a:off x="966651" y="1722438"/>
            <a:ext cx="9244149"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1C75BC"/>
              </a:buClr>
              <a:buChar char="•"/>
              <a:defRPr sz="3200">
                <a:solidFill>
                  <a:schemeClr val="tx1"/>
                </a:solidFill>
                <a:latin typeface="Myriad Web Pro" pitchFamily="34" charset="0"/>
              </a:defRPr>
            </a:lvl1pPr>
            <a:lvl2pPr marL="742950" indent="-285750">
              <a:spcBef>
                <a:spcPct val="20000"/>
              </a:spcBef>
              <a:buClr>
                <a:srgbClr val="1C75BC"/>
              </a:buClr>
              <a:buChar char="–"/>
              <a:defRPr sz="2800">
                <a:solidFill>
                  <a:schemeClr val="tx1"/>
                </a:solidFill>
                <a:latin typeface="Myriad Web Pro" pitchFamily="34" charset="0"/>
              </a:defRPr>
            </a:lvl2pPr>
            <a:lvl3pPr marL="1143000" indent="-228600">
              <a:spcBef>
                <a:spcPct val="20000"/>
              </a:spcBef>
              <a:buClr>
                <a:srgbClr val="1C75BC"/>
              </a:buClr>
              <a:buFont typeface="Myriad Web Pro" pitchFamily="34" charset="0"/>
              <a:buChar char="–"/>
              <a:defRPr sz="2400">
                <a:solidFill>
                  <a:schemeClr val="tx1"/>
                </a:solidFill>
                <a:latin typeface="Myriad Web Pro" pitchFamily="34" charset="0"/>
              </a:defRPr>
            </a:lvl3pPr>
            <a:lvl4pPr marL="1600200" indent="-228600">
              <a:spcBef>
                <a:spcPct val="20000"/>
              </a:spcBef>
              <a:buClr>
                <a:srgbClr val="1C75BC"/>
              </a:buClr>
              <a:buChar char="–"/>
              <a:defRPr sz="2000">
                <a:solidFill>
                  <a:schemeClr val="tx1"/>
                </a:solidFill>
                <a:latin typeface="Myriad Web Pro" pitchFamily="34" charset="0"/>
              </a:defRPr>
            </a:lvl4pPr>
            <a:lvl5pPr marL="2057400" indent="-228600">
              <a:spcBef>
                <a:spcPct val="20000"/>
              </a:spcBef>
              <a:buClr>
                <a:srgbClr val="1C75BC"/>
              </a:buClr>
              <a:buChar char="»"/>
              <a:defRPr sz="2000">
                <a:solidFill>
                  <a:schemeClr val="tx1"/>
                </a:solidFill>
                <a:latin typeface="Myriad Web Pro" pitchFamily="34" charset="0"/>
              </a:defRPr>
            </a:lvl5pPr>
            <a:lvl6pPr marL="2514600" indent="-228600" eaLnBrk="0" fontAlgn="base" hangingPunct="0">
              <a:spcBef>
                <a:spcPct val="20000"/>
              </a:spcBef>
              <a:spcAft>
                <a:spcPct val="0"/>
              </a:spcAft>
              <a:buClr>
                <a:srgbClr val="1C75BC"/>
              </a:buClr>
              <a:buChar char="»"/>
              <a:defRPr sz="2000">
                <a:solidFill>
                  <a:schemeClr val="tx1"/>
                </a:solidFill>
                <a:latin typeface="Myriad Web Pro" pitchFamily="34" charset="0"/>
              </a:defRPr>
            </a:lvl6pPr>
            <a:lvl7pPr marL="2971800" indent="-228600" eaLnBrk="0" fontAlgn="base" hangingPunct="0">
              <a:spcBef>
                <a:spcPct val="20000"/>
              </a:spcBef>
              <a:spcAft>
                <a:spcPct val="0"/>
              </a:spcAft>
              <a:buClr>
                <a:srgbClr val="1C75BC"/>
              </a:buClr>
              <a:buChar char="»"/>
              <a:defRPr sz="2000">
                <a:solidFill>
                  <a:schemeClr val="tx1"/>
                </a:solidFill>
                <a:latin typeface="Myriad Web Pro" pitchFamily="34" charset="0"/>
              </a:defRPr>
            </a:lvl7pPr>
            <a:lvl8pPr marL="3429000" indent="-228600" eaLnBrk="0" fontAlgn="base" hangingPunct="0">
              <a:spcBef>
                <a:spcPct val="20000"/>
              </a:spcBef>
              <a:spcAft>
                <a:spcPct val="0"/>
              </a:spcAft>
              <a:buClr>
                <a:srgbClr val="1C75BC"/>
              </a:buClr>
              <a:buChar char="»"/>
              <a:defRPr sz="2000">
                <a:solidFill>
                  <a:schemeClr val="tx1"/>
                </a:solidFill>
                <a:latin typeface="Myriad Web Pro" pitchFamily="34" charset="0"/>
              </a:defRPr>
            </a:lvl8pPr>
            <a:lvl9pPr marL="3886200" indent="-228600" eaLnBrk="0" fontAlgn="base" hangingPunct="0">
              <a:spcBef>
                <a:spcPct val="20000"/>
              </a:spcBef>
              <a:spcAft>
                <a:spcPct val="0"/>
              </a:spcAft>
              <a:buClr>
                <a:srgbClr val="1C75BC"/>
              </a:buClr>
              <a:buChar char="»"/>
              <a:defRPr sz="2000">
                <a:solidFill>
                  <a:schemeClr val="tx1"/>
                </a:solidFill>
                <a:latin typeface="Myriad Web Pro" pitchFamily="34" charset="0"/>
              </a:defRPr>
            </a:lvl9pPr>
          </a:lstStyle>
          <a:p>
            <a:pPr eaLnBrk="1" hangingPunct="1">
              <a:lnSpc>
                <a:spcPct val="90000"/>
              </a:lnSpc>
              <a:buFontTx/>
              <a:buNone/>
            </a:pPr>
            <a:r>
              <a:rPr lang="en-US" altLang="en-US" sz="2800" b="1" dirty="0">
                <a:solidFill>
                  <a:srgbClr val="1C75BC"/>
                </a:solidFill>
              </a:rPr>
              <a:t>C. Sterilization:</a:t>
            </a:r>
          </a:p>
        </p:txBody>
      </p:sp>
      <p:pic>
        <p:nvPicPr>
          <p:cNvPr id="17415" name="Picture 8" descr="1b_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7909" y="2971800"/>
            <a:ext cx="9196251" cy="325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 Box 9"/>
          <p:cNvSpPr txBox="1">
            <a:spLocks noChangeArrowheads="1"/>
          </p:cNvSpPr>
          <p:nvPr/>
        </p:nvSpPr>
        <p:spPr bwMode="auto">
          <a:xfrm>
            <a:off x="4800600" y="2971800"/>
            <a:ext cx="213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a:latin typeface="Myriad Web Pro" pitchFamily="34" charset="0"/>
              </a:rPr>
              <a:t>Geared steam gauge</a:t>
            </a:r>
          </a:p>
        </p:txBody>
      </p:sp>
      <p:sp>
        <p:nvSpPr>
          <p:cNvPr id="17417" name="Text Box 10"/>
          <p:cNvSpPr txBox="1">
            <a:spLocks noChangeArrowheads="1"/>
          </p:cNvSpPr>
          <p:nvPr/>
        </p:nvSpPr>
        <p:spPr bwMode="auto">
          <a:xfrm>
            <a:off x="7391400" y="2971800"/>
            <a:ext cx="213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a:latin typeface="Myriad Web Pro" pitchFamily="34" charset="0"/>
              </a:rPr>
              <a:t>Excess pressure relief valve</a:t>
            </a:r>
          </a:p>
        </p:txBody>
      </p:sp>
      <p:sp>
        <p:nvSpPr>
          <p:cNvPr id="17418" name="Text Box 11"/>
          <p:cNvSpPr txBox="1">
            <a:spLocks noChangeArrowheads="1"/>
          </p:cNvSpPr>
          <p:nvPr/>
        </p:nvSpPr>
        <p:spPr bwMode="auto">
          <a:xfrm>
            <a:off x="8534400" y="4495800"/>
            <a:ext cx="213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a:latin typeface="Myriad Web Pro" pitchFamily="34" charset="0"/>
              </a:rPr>
              <a:t>Control Valve</a:t>
            </a:r>
          </a:p>
        </p:txBody>
      </p:sp>
      <p:sp>
        <p:nvSpPr>
          <p:cNvPr id="17419" name="Text Box 12"/>
          <p:cNvSpPr txBox="1">
            <a:spLocks noChangeArrowheads="1"/>
          </p:cNvSpPr>
          <p:nvPr/>
        </p:nvSpPr>
        <p:spPr bwMode="auto">
          <a:xfrm>
            <a:off x="8534400" y="4876800"/>
            <a:ext cx="213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a:latin typeface="Myriad Web Pro" pitchFamily="34" charset="0"/>
              </a:rPr>
              <a:t>Air exhaust tube</a:t>
            </a:r>
          </a:p>
        </p:txBody>
      </p:sp>
      <p:sp>
        <p:nvSpPr>
          <p:cNvPr id="17420" name="Text Box 13"/>
          <p:cNvSpPr txBox="1">
            <a:spLocks noChangeArrowheads="1"/>
          </p:cNvSpPr>
          <p:nvPr/>
        </p:nvSpPr>
        <p:spPr bwMode="auto">
          <a:xfrm>
            <a:off x="4876800" y="4602164"/>
            <a:ext cx="2133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a:latin typeface="Myriad Web Pro" pitchFamily="34" charset="0"/>
              </a:rPr>
              <a:t>Top Handle</a:t>
            </a:r>
          </a:p>
        </p:txBody>
      </p:sp>
    </p:spTree>
    <p:extLst>
      <p:ext uri="{BB962C8B-B14F-4D97-AF65-F5344CB8AC3E}">
        <p14:creationId xmlns:p14="http://schemas.microsoft.com/office/powerpoint/2010/main" val="1705215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537CD2-C9D9-4596-9E91-D09F9013FA82}" type="slidenum">
              <a:rPr lang="en-US" altLang="en-US"/>
              <a:pPr/>
              <a:t>16</a:t>
            </a:fld>
            <a:endParaRPr lang="en-US" altLang="en-US"/>
          </a:p>
        </p:txBody>
      </p:sp>
      <p:sp>
        <p:nvSpPr>
          <p:cNvPr id="18436" name="Rectangle 2"/>
          <p:cNvSpPr>
            <a:spLocks noGrp="1" noChangeArrowheads="1"/>
          </p:cNvSpPr>
          <p:nvPr>
            <p:ph type="title"/>
          </p:nvPr>
        </p:nvSpPr>
        <p:spPr/>
        <p:txBody>
          <a:bodyPr/>
          <a:lstStyle/>
          <a:p>
            <a:pPr eaLnBrk="1" hangingPunct="1"/>
            <a:r>
              <a:rPr lang="en-US" altLang="en-US" sz="4200"/>
              <a:t>Processing of used items</a:t>
            </a:r>
          </a:p>
        </p:txBody>
      </p:sp>
      <p:sp>
        <p:nvSpPr>
          <p:cNvPr id="66563" name="Rectangle 3"/>
          <p:cNvSpPr>
            <a:spLocks noGrp="1" noChangeArrowheads="1"/>
          </p:cNvSpPr>
          <p:nvPr>
            <p:ph type="body" idx="1"/>
          </p:nvPr>
        </p:nvSpPr>
        <p:spPr>
          <a:xfrm>
            <a:off x="631596" y="1752601"/>
            <a:ext cx="9579204" cy="4449763"/>
          </a:xfrm>
        </p:spPr>
        <p:txBody>
          <a:bodyPr>
            <a:normAutofit/>
          </a:bodyPr>
          <a:lstStyle/>
          <a:p>
            <a:pPr eaLnBrk="1" hangingPunct="1">
              <a:lnSpc>
                <a:spcPct val="90000"/>
              </a:lnSpc>
              <a:buFontTx/>
              <a:buNone/>
            </a:pPr>
            <a:endParaRPr lang="en-US" altLang="en-US" dirty="0"/>
          </a:p>
          <a:p>
            <a:pPr eaLnBrk="1" hangingPunct="1">
              <a:lnSpc>
                <a:spcPct val="90000"/>
              </a:lnSpc>
              <a:buFontTx/>
              <a:buNone/>
            </a:pPr>
            <a:r>
              <a:rPr lang="en-US" altLang="en-US" dirty="0"/>
              <a:t>	High level Disinfection </a:t>
            </a:r>
          </a:p>
          <a:p>
            <a:pPr eaLnBrk="1" hangingPunct="1">
              <a:lnSpc>
                <a:spcPct val="90000"/>
              </a:lnSpc>
            </a:pPr>
            <a:r>
              <a:rPr lang="en-US" altLang="en-US" dirty="0"/>
              <a:t>HLD eliminates bacteria, viruses, fungi and parasites, but does not kill all endospores which cause diseases such as tetanus and gas gangrene.</a:t>
            </a:r>
          </a:p>
          <a:p>
            <a:pPr eaLnBrk="1" hangingPunct="1">
              <a:lnSpc>
                <a:spcPct val="90000"/>
              </a:lnSpc>
            </a:pPr>
            <a:r>
              <a:rPr lang="en-US" altLang="en-US" dirty="0"/>
              <a:t>HLD only acceptable alternative to </a:t>
            </a:r>
            <a:r>
              <a:rPr lang="en-US" altLang="en-US" dirty="0" err="1"/>
              <a:t>sterilisation</a:t>
            </a:r>
            <a:r>
              <a:rPr lang="en-US" altLang="en-US" dirty="0"/>
              <a:t>.</a:t>
            </a:r>
          </a:p>
          <a:p>
            <a:pPr eaLnBrk="1" hangingPunct="1">
              <a:lnSpc>
                <a:spcPct val="90000"/>
              </a:lnSpc>
            </a:pPr>
            <a:r>
              <a:rPr lang="en-US" altLang="en-US" dirty="0"/>
              <a:t>There are 3 methods of HLD: </a:t>
            </a:r>
          </a:p>
          <a:p>
            <a:pPr lvl="1" eaLnBrk="1" hangingPunct="1">
              <a:lnSpc>
                <a:spcPct val="90000"/>
              </a:lnSpc>
            </a:pPr>
            <a:r>
              <a:rPr lang="en-US" altLang="en-US" dirty="0"/>
              <a:t>Boiling</a:t>
            </a:r>
          </a:p>
          <a:p>
            <a:pPr lvl="1" eaLnBrk="1" hangingPunct="1">
              <a:lnSpc>
                <a:spcPct val="90000"/>
              </a:lnSpc>
            </a:pPr>
            <a:r>
              <a:rPr lang="en-US" altLang="en-US" dirty="0"/>
              <a:t>Chemical HLD </a:t>
            </a:r>
          </a:p>
          <a:p>
            <a:pPr lvl="1" eaLnBrk="1" hangingPunct="1">
              <a:lnSpc>
                <a:spcPct val="90000"/>
              </a:lnSpc>
            </a:pPr>
            <a:r>
              <a:rPr lang="en-US" altLang="en-US" dirty="0"/>
              <a:t>Steaming</a:t>
            </a:r>
          </a:p>
          <a:p>
            <a:pPr eaLnBrk="1" hangingPunct="1">
              <a:lnSpc>
                <a:spcPct val="90000"/>
              </a:lnSpc>
            </a:pPr>
            <a:endParaRPr lang="en-US" altLang="en-US" dirty="0"/>
          </a:p>
        </p:txBody>
      </p:sp>
      <p:sp>
        <p:nvSpPr>
          <p:cNvPr id="18438" name="Rectangle 5"/>
          <p:cNvSpPr>
            <a:spLocks noChangeArrowheads="1"/>
          </p:cNvSpPr>
          <p:nvPr/>
        </p:nvSpPr>
        <p:spPr bwMode="auto">
          <a:xfrm>
            <a:off x="733809" y="1411495"/>
            <a:ext cx="9374777"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1C75BC"/>
              </a:buClr>
              <a:buChar char="•"/>
              <a:defRPr sz="3200">
                <a:solidFill>
                  <a:schemeClr val="tx1"/>
                </a:solidFill>
                <a:latin typeface="Myriad Web Pro" pitchFamily="34" charset="0"/>
              </a:defRPr>
            </a:lvl1pPr>
            <a:lvl2pPr marL="742950" indent="-285750">
              <a:spcBef>
                <a:spcPct val="20000"/>
              </a:spcBef>
              <a:buClr>
                <a:srgbClr val="1C75BC"/>
              </a:buClr>
              <a:buChar char="–"/>
              <a:defRPr sz="2800">
                <a:solidFill>
                  <a:schemeClr val="tx1"/>
                </a:solidFill>
                <a:latin typeface="Myriad Web Pro" pitchFamily="34" charset="0"/>
              </a:defRPr>
            </a:lvl2pPr>
            <a:lvl3pPr marL="1143000" indent="-228600">
              <a:spcBef>
                <a:spcPct val="20000"/>
              </a:spcBef>
              <a:buClr>
                <a:srgbClr val="1C75BC"/>
              </a:buClr>
              <a:buFont typeface="Myriad Web Pro" pitchFamily="34" charset="0"/>
              <a:buChar char="–"/>
              <a:defRPr sz="2400">
                <a:solidFill>
                  <a:schemeClr val="tx1"/>
                </a:solidFill>
                <a:latin typeface="Myriad Web Pro" pitchFamily="34" charset="0"/>
              </a:defRPr>
            </a:lvl3pPr>
            <a:lvl4pPr marL="1600200" indent="-228600">
              <a:spcBef>
                <a:spcPct val="20000"/>
              </a:spcBef>
              <a:buClr>
                <a:srgbClr val="1C75BC"/>
              </a:buClr>
              <a:buChar char="–"/>
              <a:defRPr sz="2000">
                <a:solidFill>
                  <a:schemeClr val="tx1"/>
                </a:solidFill>
                <a:latin typeface="Myriad Web Pro" pitchFamily="34" charset="0"/>
              </a:defRPr>
            </a:lvl4pPr>
            <a:lvl5pPr marL="2057400" indent="-228600">
              <a:spcBef>
                <a:spcPct val="20000"/>
              </a:spcBef>
              <a:buClr>
                <a:srgbClr val="1C75BC"/>
              </a:buClr>
              <a:buChar char="»"/>
              <a:defRPr sz="2000">
                <a:solidFill>
                  <a:schemeClr val="tx1"/>
                </a:solidFill>
                <a:latin typeface="Myriad Web Pro" pitchFamily="34" charset="0"/>
              </a:defRPr>
            </a:lvl5pPr>
            <a:lvl6pPr marL="2514600" indent="-228600" eaLnBrk="0" fontAlgn="base" hangingPunct="0">
              <a:spcBef>
                <a:spcPct val="20000"/>
              </a:spcBef>
              <a:spcAft>
                <a:spcPct val="0"/>
              </a:spcAft>
              <a:buClr>
                <a:srgbClr val="1C75BC"/>
              </a:buClr>
              <a:buChar char="»"/>
              <a:defRPr sz="2000">
                <a:solidFill>
                  <a:schemeClr val="tx1"/>
                </a:solidFill>
                <a:latin typeface="Myriad Web Pro" pitchFamily="34" charset="0"/>
              </a:defRPr>
            </a:lvl6pPr>
            <a:lvl7pPr marL="2971800" indent="-228600" eaLnBrk="0" fontAlgn="base" hangingPunct="0">
              <a:spcBef>
                <a:spcPct val="20000"/>
              </a:spcBef>
              <a:spcAft>
                <a:spcPct val="0"/>
              </a:spcAft>
              <a:buClr>
                <a:srgbClr val="1C75BC"/>
              </a:buClr>
              <a:buChar char="»"/>
              <a:defRPr sz="2000">
                <a:solidFill>
                  <a:schemeClr val="tx1"/>
                </a:solidFill>
                <a:latin typeface="Myriad Web Pro" pitchFamily="34" charset="0"/>
              </a:defRPr>
            </a:lvl7pPr>
            <a:lvl8pPr marL="3429000" indent="-228600" eaLnBrk="0" fontAlgn="base" hangingPunct="0">
              <a:spcBef>
                <a:spcPct val="20000"/>
              </a:spcBef>
              <a:spcAft>
                <a:spcPct val="0"/>
              </a:spcAft>
              <a:buClr>
                <a:srgbClr val="1C75BC"/>
              </a:buClr>
              <a:buChar char="»"/>
              <a:defRPr sz="2000">
                <a:solidFill>
                  <a:schemeClr val="tx1"/>
                </a:solidFill>
                <a:latin typeface="Myriad Web Pro" pitchFamily="34" charset="0"/>
              </a:defRPr>
            </a:lvl8pPr>
            <a:lvl9pPr marL="3886200" indent="-228600" eaLnBrk="0" fontAlgn="base" hangingPunct="0">
              <a:spcBef>
                <a:spcPct val="20000"/>
              </a:spcBef>
              <a:spcAft>
                <a:spcPct val="0"/>
              </a:spcAft>
              <a:buClr>
                <a:srgbClr val="1C75BC"/>
              </a:buClr>
              <a:buChar char="»"/>
              <a:defRPr sz="2000">
                <a:solidFill>
                  <a:schemeClr val="tx1"/>
                </a:solidFill>
                <a:latin typeface="Myriad Web Pro" pitchFamily="34" charset="0"/>
              </a:defRPr>
            </a:lvl9pPr>
          </a:lstStyle>
          <a:p>
            <a:pPr eaLnBrk="1" hangingPunct="1">
              <a:lnSpc>
                <a:spcPct val="90000"/>
              </a:lnSpc>
              <a:buFontTx/>
              <a:buNone/>
            </a:pPr>
            <a:r>
              <a:rPr lang="en-US" altLang="en-US" sz="2800" b="1" dirty="0">
                <a:solidFill>
                  <a:srgbClr val="1C75BC"/>
                </a:solidFill>
              </a:rPr>
              <a:t>C. Sterilization:</a:t>
            </a:r>
          </a:p>
        </p:txBody>
      </p:sp>
    </p:spTree>
    <p:extLst>
      <p:ext uri="{BB962C8B-B14F-4D97-AF65-F5344CB8AC3E}">
        <p14:creationId xmlns:p14="http://schemas.microsoft.com/office/powerpoint/2010/main" val="26347768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6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56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56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656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656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65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EC930E7-9133-41E3-ABB8-2065E559E914}" type="slidenum">
              <a:rPr lang="en-US" altLang="en-US"/>
              <a:pPr/>
              <a:t>17</a:t>
            </a:fld>
            <a:endParaRPr lang="en-US" altLang="en-US"/>
          </a:p>
        </p:txBody>
      </p:sp>
      <p:sp>
        <p:nvSpPr>
          <p:cNvPr id="67587" name="Rectangle 3"/>
          <p:cNvSpPr>
            <a:spLocks noGrp="1" noChangeArrowheads="1"/>
          </p:cNvSpPr>
          <p:nvPr>
            <p:ph type="body" idx="1"/>
          </p:nvPr>
        </p:nvSpPr>
        <p:spPr>
          <a:xfrm>
            <a:off x="631596" y="1676401"/>
            <a:ext cx="8512404" cy="4449763"/>
          </a:xfrm>
        </p:spPr>
        <p:txBody>
          <a:bodyPr/>
          <a:lstStyle/>
          <a:p>
            <a:pPr eaLnBrk="1" hangingPunct="1">
              <a:lnSpc>
                <a:spcPct val="120000"/>
              </a:lnSpc>
              <a:spcBef>
                <a:spcPct val="50000"/>
              </a:spcBef>
              <a:buFontTx/>
              <a:buNone/>
            </a:pPr>
            <a:r>
              <a:rPr lang="en-US" altLang="en-US" b="1" dirty="0">
                <a:solidFill>
                  <a:srgbClr val="1C75BC"/>
                </a:solidFill>
              </a:rPr>
              <a:t>D. Storage:</a:t>
            </a:r>
          </a:p>
          <a:p>
            <a:pPr eaLnBrk="1" hangingPunct="1">
              <a:lnSpc>
                <a:spcPct val="120000"/>
              </a:lnSpc>
              <a:spcBef>
                <a:spcPct val="50000"/>
              </a:spcBef>
            </a:pPr>
            <a:r>
              <a:rPr lang="en-US" altLang="en-US" dirty="0"/>
              <a:t>To prevent contamination after processing</a:t>
            </a:r>
          </a:p>
          <a:p>
            <a:pPr eaLnBrk="1" hangingPunct="1">
              <a:lnSpc>
                <a:spcPct val="120000"/>
              </a:lnSpc>
              <a:spcBef>
                <a:spcPct val="50000"/>
              </a:spcBef>
            </a:pPr>
            <a:r>
              <a:rPr lang="en-US" altLang="en-US" dirty="0"/>
              <a:t>Do not store instruments or other items such as scalpel blades and suture needles in solution, always store them dry</a:t>
            </a:r>
          </a:p>
        </p:txBody>
      </p:sp>
      <p:sp>
        <p:nvSpPr>
          <p:cNvPr id="19461" name="Rectangle 4"/>
          <p:cNvSpPr>
            <a:spLocks noGrp="1" noChangeArrowheads="1"/>
          </p:cNvSpPr>
          <p:nvPr>
            <p:ph type="title"/>
          </p:nvPr>
        </p:nvSpPr>
        <p:spPr/>
        <p:txBody>
          <a:bodyPr/>
          <a:lstStyle/>
          <a:p>
            <a:pPr eaLnBrk="1" hangingPunct="1"/>
            <a:r>
              <a:rPr lang="en-US" altLang="en-US" sz="4200"/>
              <a:t>Processing of used items</a:t>
            </a:r>
          </a:p>
        </p:txBody>
      </p:sp>
    </p:spTree>
    <p:extLst>
      <p:ext uri="{BB962C8B-B14F-4D97-AF65-F5344CB8AC3E}">
        <p14:creationId xmlns:p14="http://schemas.microsoft.com/office/powerpoint/2010/main" val="31555223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5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5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A0786-8664-498D-A7CA-79D7CF599C69}"/>
              </a:ext>
            </a:extLst>
          </p:cNvPr>
          <p:cNvSpPr>
            <a:spLocks noGrp="1"/>
          </p:cNvSpPr>
          <p:nvPr>
            <p:ph type="title"/>
          </p:nvPr>
        </p:nvSpPr>
        <p:spPr/>
        <p:txBody>
          <a:bodyPr/>
          <a:lstStyle/>
          <a:p>
            <a:r>
              <a:rPr lang="en-US" dirty="0"/>
              <a:t>Monitoring of Sterilization process</a:t>
            </a:r>
            <a:endParaRPr lang="en-IN" dirty="0"/>
          </a:p>
        </p:txBody>
      </p:sp>
      <p:sp>
        <p:nvSpPr>
          <p:cNvPr id="3" name="Content Placeholder 2">
            <a:extLst>
              <a:ext uri="{FF2B5EF4-FFF2-40B4-BE49-F238E27FC236}">
                <a16:creationId xmlns:a16="http://schemas.microsoft.com/office/drawing/2014/main" id="{8811C8B2-781A-4673-A08E-0E46D1F157EA}"/>
              </a:ext>
            </a:extLst>
          </p:cNvPr>
          <p:cNvSpPr>
            <a:spLocks noGrp="1"/>
          </p:cNvSpPr>
          <p:nvPr>
            <p:ph idx="1"/>
          </p:nvPr>
        </p:nvSpPr>
        <p:spPr/>
        <p:txBody>
          <a:bodyPr/>
          <a:lstStyle/>
          <a:p>
            <a:r>
              <a:rPr lang="en-US" dirty="0"/>
              <a:t>Quality control parameters for the </a:t>
            </a:r>
            <a:r>
              <a:rPr lang="en-US" dirty="0" err="1"/>
              <a:t>sterilisation</a:t>
            </a:r>
            <a:r>
              <a:rPr lang="en-US" dirty="0"/>
              <a:t> process which also serve as a checklist for the </a:t>
            </a:r>
            <a:r>
              <a:rPr lang="en-US" dirty="0" err="1"/>
              <a:t>sterilisation</a:t>
            </a:r>
            <a:r>
              <a:rPr lang="en-US" dirty="0"/>
              <a:t> department includes: </a:t>
            </a:r>
          </a:p>
          <a:p>
            <a:r>
              <a:rPr lang="en-US" dirty="0"/>
              <a:t> Load number </a:t>
            </a:r>
          </a:p>
          <a:p>
            <a:r>
              <a:rPr lang="en-US" dirty="0"/>
              <a:t>Load content</a:t>
            </a:r>
          </a:p>
          <a:p>
            <a:r>
              <a:rPr lang="en-US" dirty="0"/>
              <a:t>Temperature and time exposure record chart </a:t>
            </a:r>
          </a:p>
          <a:p>
            <a:r>
              <a:rPr lang="en-US" dirty="0"/>
              <a:t> Chemical indicator testing (with each load) </a:t>
            </a:r>
          </a:p>
          <a:p>
            <a:r>
              <a:rPr lang="en-US" dirty="0"/>
              <a:t> Biological Indicator testing (at least weekly)</a:t>
            </a:r>
          </a:p>
          <a:p>
            <a:pPr marL="0" indent="0">
              <a:buNone/>
            </a:pPr>
            <a:r>
              <a:rPr lang="en-US" dirty="0"/>
              <a:t>Regular monitoring of sterilization process using Biological, Chemical and Mechanical indicators is should be carried out.( Detailed discussion in last session) </a:t>
            </a:r>
          </a:p>
          <a:p>
            <a:pPr marL="0" indent="0">
              <a:buNone/>
            </a:pPr>
            <a:endParaRPr lang="en-IN" dirty="0"/>
          </a:p>
        </p:txBody>
      </p:sp>
      <p:sp>
        <p:nvSpPr>
          <p:cNvPr id="4" name="Slide Number Placeholder 3">
            <a:extLst>
              <a:ext uri="{FF2B5EF4-FFF2-40B4-BE49-F238E27FC236}">
                <a16:creationId xmlns:a16="http://schemas.microsoft.com/office/drawing/2014/main" id="{2B835AAF-7B05-4BBC-B434-BF8C11A6B524}"/>
              </a:ext>
            </a:extLst>
          </p:cNvPr>
          <p:cNvSpPr>
            <a:spLocks noGrp="1"/>
          </p:cNvSpPr>
          <p:nvPr>
            <p:ph type="sldNum" sz="quarter" idx="12"/>
          </p:nvPr>
        </p:nvSpPr>
        <p:spPr/>
        <p:txBody>
          <a:bodyPr/>
          <a:lstStyle/>
          <a:p>
            <a:fld id="{23F2B3F9-81B8-4C33-8510-B8739F5E7986}" type="slidenum">
              <a:rPr lang="en-US" smtClean="0"/>
              <a:t>18</a:t>
            </a:fld>
            <a:endParaRPr lang="en-US"/>
          </a:p>
        </p:txBody>
      </p:sp>
    </p:spTree>
    <p:extLst>
      <p:ext uri="{BB962C8B-B14F-4D97-AF65-F5344CB8AC3E}">
        <p14:creationId xmlns:p14="http://schemas.microsoft.com/office/powerpoint/2010/main" val="2699498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Video </a:t>
            </a:r>
          </a:p>
        </p:txBody>
      </p:sp>
      <p:sp>
        <p:nvSpPr>
          <p:cNvPr id="3" name="Content Placeholder 2"/>
          <p:cNvSpPr>
            <a:spLocks noGrp="1"/>
          </p:cNvSpPr>
          <p:nvPr>
            <p:ph idx="1"/>
          </p:nvPr>
        </p:nvSpPr>
        <p:spPr/>
        <p:txBody>
          <a:bodyPr/>
          <a:lstStyle/>
          <a:p>
            <a:r>
              <a:rPr lang="en-IN" dirty="0"/>
              <a:t> </a:t>
            </a:r>
          </a:p>
        </p:txBody>
      </p:sp>
      <p:sp>
        <p:nvSpPr>
          <p:cNvPr id="4" name="Slide Number Placeholder 3"/>
          <p:cNvSpPr>
            <a:spLocks noGrp="1"/>
          </p:cNvSpPr>
          <p:nvPr>
            <p:ph type="sldNum" sz="quarter" idx="12"/>
          </p:nvPr>
        </p:nvSpPr>
        <p:spPr/>
        <p:txBody>
          <a:bodyPr/>
          <a:lstStyle/>
          <a:p>
            <a:fld id="{23F2B3F9-81B8-4C33-8510-B8739F5E7986}" type="slidenum">
              <a:rPr lang="en-US" smtClean="0"/>
              <a:t>19</a:t>
            </a:fld>
            <a:endParaRPr lang="en-US"/>
          </a:p>
        </p:txBody>
      </p:sp>
    </p:spTree>
    <p:extLst>
      <p:ext uri="{BB962C8B-B14F-4D97-AF65-F5344CB8AC3E}">
        <p14:creationId xmlns:p14="http://schemas.microsoft.com/office/powerpoint/2010/main" val="2141343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Learning Objectives </a:t>
            </a:r>
            <a:endParaRPr lang="en-US" dirty="0"/>
          </a:p>
        </p:txBody>
      </p:sp>
      <p:sp>
        <p:nvSpPr>
          <p:cNvPr id="3" name="Content Placeholder 2"/>
          <p:cNvSpPr>
            <a:spLocks noGrp="1"/>
          </p:cNvSpPr>
          <p:nvPr>
            <p:ph idx="1"/>
          </p:nvPr>
        </p:nvSpPr>
        <p:spPr>
          <a:xfrm>
            <a:off x="631596" y="1503217"/>
            <a:ext cx="10928808" cy="4271963"/>
          </a:xfrm>
        </p:spPr>
        <p:txBody>
          <a:bodyPr>
            <a:noAutofit/>
          </a:bodyPr>
          <a:lstStyle/>
          <a:p>
            <a:pPr lvl="2">
              <a:lnSpc>
                <a:spcPct val="200000"/>
              </a:lnSpc>
              <a:buFont typeface="Arial" panose="020B0604020202020204" pitchFamily="34" charset="0"/>
              <a:buChar char="•"/>
            </a:pPr>
            <a:r>
              <a:rPr lang="en-US" altLang="en-US" sz="2400" b="1" dirty="0">
                <a:solidFill>
                  <a:schemeClr val="tx1"/>
                </a:solidFill>
                <a:cs typeface="Arial" panose="020B0604020202020204" pitchFamily="34" charset="0"/>
              </a:rPr>
              <a:t>Preparation of chlorine solution</a:t>
            </a:r>
          </a:p>
          <a:p>
            <a:pPr lvl="2">
              <a:lnSpc>
                <a:spcPct val="200000"/>
              </a:lnSpc>
              <a:buFont typeface="Arial" panose="020B0604020202020204" pitchFamily="34" charset="0"/>
              <a:buChar char="•"/>
            </a:pPr>
            <a:r>
              <a:rPr lang="en-US" altLang="en-US" sz="2400" b="1" dirty="0">
                <a:solidFill>
                  <a:schemeClr val="tx1"/>
                </a:solidFill>
                <a:cs typeface="Arial" panose="020B0604020202020204" pitchFamily="34" charset="0"/>
              </a:rPr>
              <a:t>Uses of different chlorine solution strengths </a:t>
            </a:r>
          </a:p>
          <a:p>
            <a:pPr lvl="2">
              <a:lnSpc>
                <a:spcPct val="200000"/>
              </a:lnSpc>
              <a:buFont typeface="Arial" panose="020B0604020202020204" pitchFamily="34" charset="0"/>
              <a:buChar char="•"/>
            </a:pPr>
            <a:r>
              <a:rPr lang="en-US" sz="2400" b="1" dirty="0">
                <a:solidFill>
                  <a:schemeClr val="tx1"/>
                </a:solidFill>
              </a:rPr>
              <a:t>Disinfection/sterilization of instruments, autoclave processing</a:t>
            </a:r>
            <a:endParaRPr lang="en-US" altLang="en-US" sz="2400" b="1" dirty="0">
              <a:solidFill>
                <a:schemeClr val="tx1"/>
              </a:solidFill>
              <a:cs typeface="Arial" panose="020B0604020202020204" pitchFamily="34" charset="0"/>
            </a:endParaRPr>
          </a:p>
          <a:p>
            <a:pPr lvl="2">
              <a:lnSpc>
                <a:spcPct val="200000"/>
              </a:lnSpc>
              <a:buFont typeface="Arial" panose="020B0604020202020204" pitchFamily="34" charset="0"/>
              <a:buChar char="•"/>
            </a:pPr>
            <a:r>
              <a:rPr lang="en-US" sz="2400" b="1" dirty="0">
                <a:solidFill>
                  <a:schemeClr val="tx1"/>
                </a:solidFill>
              </a:rPr>
              <a:t>Environment &amp; general cleaning and disinfection</a:t>
            </a:r>
            <a:endParaRPr lang="en-US" altLang="en-US" sz="2400" b="1" dirty="0">
              <a:solidFill>
                <a:schemeClr val="tx1"/>
              </a:solidFill>
              <a:cs typeface="Arial" panose="020B0604020202020204" pitchFamily="34" charset="0"/>
            </a:endParaRPr>
          </a:p>
          <a:p>
            <a:pPr lvl="2">
              <a:lnSpc>
                <a:spcPct val="200000"/>
              </a:lnSpc>
              <a:buFont typeface="Arial" panose="020B0604020202020204" pitchFamily="34" charset="0"/>
              <a:buChar char="•"/>
            </a:pPr>
            <a:r>
              <a:rPr lang="en-US" sz="2400" b="1" dirty="0">
                <a:solidFill>
                  <a:schemeClr val="tx1"/>
                </a:solidFill>
              </a:rPr>
              <a:t>Disinfecting PPEs used during cleaning (Utility gloves/reusable plastic aprons)</a:t>
            </a:r>
            <a:endParaRPr lang="en-US" altLang="en-US" sz="2400" b="1" dirty="0">
              <a:solidFill>
                <a:schemeClr val="tx1"/>
              </a:solidFill>
              <a:cs typeface="Arial" panose="020B0604020202020204" pitchFamily="34" charset="0"/>
            </a:endParaRPr>
          </a:p>
          <a:p>
            <a:pPr lvl="0">
              <a:lnSpc>
                <a:spcPct val="120000"/>
              </a:lnSpc>
            </a:pPr>
            <a:endParaRPr lang="en-US" sz="2400" dirty="0">
              <a:solidFill>
                <a:schemeClr val="tx1"/>
              </a:solidFill>
            </a:endParaRPr>
          </a:p>
        </p:txBody>
      </p:sp>
      <p:sp>
        <p:nvSpPr>
          <p:cNvPr id="4" name="Slide Number Placeholder 3"/>
          <p:cNvSpPr>
            <a:spLocks noGrp="1"/>
          </p:cNvSpPr>
          <p:nvPr>
            <p:ph type="sldNum" sz="quarter" idx="12"/>
          </p:nvPr>
        </p:nvSpPr>
        <p:spPr/>
        <p:txBody>
          <a:bodyPr/>
          <a:lstStyle/>
          <a:p>
            <a:fld id="{23F2B3F9-81B8-4C33-8510-B8739F5E7986}" type="slidenum">
              <a:rPr lang="en-US" smtClean="0"/>
              <a:t>2</a:t>
            </a:fld>
            <a:endParaRPr lang="en-US" dirty="0"/>
          </a:p>
        </p:txBody>
      </p:sp>
    </p:spTree>
    <p:extLst>
      <p:ext uri="{BB962C8B-B14F-4D97-AF65-F5344CB8AC3E}">
        <p14:creationId xmlns:p14="http://schemas.microsoft.com/office/powerpoint/2010/main" val="2086761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F2B3F9-81B8-4C33-8510-B8739F5E7986}" type="slidenum">
              <a:rPr lang="en-US" smtClean="0"/>
              <a:t>20</a:t>
            </a:fld>
            <a:endParaRPr lang="en-US"/>
          </a:p>
        </p:txBody>
      </p:sp>
      <p:pic>
        <p:nvPicPr>
          <p:cNvPr id="147" name="Content Placeholder 4">
            <a:extLst>
              <a:ext uri="{FF2B5EF4-FFF2-40B4-BE49-F238E27FC236}">
                <a16:creationId xmlns:a16="http://schemas.microsoft.com/office/drawing/2014/main" id="{1B70BE79-075B-49E3-850B-D4DA388E9B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566" y="1586919"/>
            <a:ext cx="9340948" cy="4670474"/>
          </a:xfrm>
          <a:prstGeom prst="rect">
            <a:avLst/>
          </a:prstGeom>
        </p:spPr>
      </p:pic>
      <p:sp>
        <p:nvSpPr>
          <p:cNvPr id="148" name="TextBox 147">
            <a:extLst>
              <a:ext uri="{FF2B5EF4-FFF2-40B4-BE49-F238E27FC236}">
                <a16:creationId xmlns:a16="http://schemas.microsoft.com/office/drawing/2014/main" id="{DBADB391-DCDC-4497-B6A3-F90604C966D5}"/>
              </a:ext>
            </a:extLst>
          </p:cNvPr>
          <p:cNvSpPr txBox="1"/>
          <p:nvPr/>
        </p:nvSpPr>
        <p:spPr>
          <a:xfrm>
            <a:off x="4463194" y="1516579"/>
            <a:ext cx="2868862" cy="646331"/>
          </a:xfrm>
          <a:prstGeom prst="rect">
            <a:avLst/>
          </a:prstGeom>
          <a:noFill/>
        </p:spPr>
        <p:txBody>
          <a:bodyPr wrap="none" rtlCol="0">
            <a:spAutoFit/>
          </a:bodyPr>
          <a:lstStyle/>
          <a:p>
            <a:r>
              <a:rPr lang="en-IN" sz="3600" dirty="0">
                <a:solidFill>
                  <a:schemeClr val="bg1"/>
                </a:solidFill>
                <a:latin typeface="Gill Sans MT" panose="020B0502020104020203" pitchFamily="34" charset="0"/>
              </a:rPr>
              <a:t>Thank     You !</a:t>
            </a:r>
          </a:p>
        </p:txBody>
      </p:sp>
    </p:spTree>
    <p:extLst>
      <p:ext uri="{BB962C8B-B14F-4D97-AF65-F5344CB8AC3E}">
        <p14:creationId xmlns:p14="http://schemas.microsoft.com/office/powerpoint/2010/main" val="3692737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CB232-CC87-4DA7-B9E3-42D1539A02FE}"/>
              </a:ext>
            </a:extLst>
          </p:cNvPr>
          <p:cNvSpPr>
            <a:spLocks noGrp="1"/>
          </p:cNvSpPr>
          <p:nvPr>
            <p:ph type="ctrTitle"/>
          </p:nvPr>
        </p:nvSpPr>
        <p:spPr/>
        <p:txBody>
          <a:bodyPr/>
          <a:lstStyle/>
          <a:p>
            <a:pPr algn="ctr"/>
            <a:r>
              <a:rPr lang="en-US" dirty="0"/>
              <a:t>Preparation of Chlorine solutions</a:t>
            </a:r>
          </a:p>
        </p:txBody>
      </p:sp>
      <p:pic>
        <p:nvPicPr>
          <p:cNvPr id="6" name="Picture 10" descr="logos"/>
          <p:cNvPicPr>
            <a:picLocks noChangeAspect="1" noChangeArrowheads="1"/>
          </p:cNvPicPr>
          <p:nvPr/>
        </p:nvPicPr>
        <p:blipFill>
          <a:blip r:embed="rId2">
            <a:extLst>
              <a:ext uri="{28A0092B-C50C-407E-A947-70E740481C1C}">
                <a14:useLocalDpi xmlns:a14="http://schemas.microsoft.com/office/drawing/2010/main" val="0"/>
              </a:ext>
            </a:extLst>
          </a:blip>
          <a:srcRect l="5983" r="6157"/>
          <a:stretch>
            <a:fillRect/>
          </a:stretch>
        </p:blipFill>
        <p:spPr bwMode="auto">
          <a:xfrm>
            <a:off x="932042" y="4280666"/>
            <a:ext cx="9217253"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1"/>
          <p:cNvSpPr>
            <a:spLocks noChangeArrowheads="1"/>
          </p:cNvSpPr>
          <p:nvPr/>
        </p:nvSpPr>
        <p:spPr bwMode="auto">
          <a:xfrm>
            <a:off x="2992323" y="4338338"/>
            <a:ext cx="449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1C75BC"/>
              </a:buClr>
              <a:buChar char="•"/>
              <a:defRPr sz="3200">
                <a:solidFill>
                  <a:schemeClr val="tx1"/>
                </a:solidFill>
                <a:latin typeface="Myriad Web Pro" pitchFamily="34" charset="0"/>
              </a:defRPr>
            </a:lvl1pPr>
            <a:lvl2pPr marL="742950" indent="-285750">
              <a:spcBef>
                <a:spcPct val="20000"/>
              </a:spcBef>
              <a:buClr>
                <a:srgbClr val="1C75BC"/>
              </a:buClr>
              <a:buChar char="–"/>
              <a:defRPr sz="2800">
                <a:solidFill>
                  <a:schemeClr val="tx1"/>
                </a:solidFill>
                <a:latin typeface="Myriad Web Pro" pitchFamily="34" charset="0"/>
              </a:defRPr>
            </a:lvl2pPr>
            <a:lvl3pPr marL="1143000" indent="-228600">
              <a:spcBef>
                <a:spcPct val="20000"/>
              </a:spcBef>
              <a:buClr>
                <a:srgbClr val="1C75BC"/>
              </a:buClr>
              <a:buFont typeface="Myriad Web Pro" pitchFamily="34" charset="0"/>
              <a:buChar char="–"/>
              <a:defRPr sz="2400">
                <a:solidFill>
                  <a:schemeClr val="tx1"/>
                </a:solidFill>
                <a:latin typeface="Myriad Web Pro" pitchFamily="34" charset="0"/>
              </a:defRPr>
            </a:lvl3pPr>
            <a:lvl4pPr marL="1600200" indent="-228600">
              <a:spcBef>
                <a:spcPct val="20000"/>
              </a:spcBef>
              <a:buClr>
                <a:srgbClr val="1C75BC"/>
              </a:buClr>
              <a:buChar char="–"/>
              <a:defRPr sz="2000">
                <a:solidFill>
                  <a:schemeClr val="tx1"/>
                </a:solidFill>
                <a:latin typeface="Myriad Web Pro" pitchFamily="34" charset="0"/>
              </a:defRPr>
            </a:lvl4pPr>
            <a:lvl5pPr marL="2057400" indent="-228600">
              <a:spcBef>
                <a:spcPct val="20000"/>
              </a:spcBef>
              <a:buClr>
                <a:srgbClr val="1C75BC"/>
              </a:buClr>
              <a:buChar char="»"/>
              <a:defRPr sz="2000">
                <a:solidFill>
                  <a:schemeClr val="tx1"/>
                </a:solidFill>
                <a:latin typeface="Myriad Web Pro" pitchFamily="34" charset="0"/>
              </a:defRPr>
            </a:lvl5pPr>
            <a:lvl6pPr marL="2514600" indent="-228600" eaLnBrk="0" fontAlgn="base" hangingPunct="0">
              <a:spcBef>
                <a:spcPct val="20000"/>
              </a:spcBef>
              <a:spcAft>
                <a:spcPct val="0"/>
              </a:spcAft>
              <a:buClr>
                <a:srgbClr val="1C75BC"/>
              </a:buClr>
              <a:buChar char="»"/>
              <a:defRPr sz="2000">
                <a:solidFill>
                  <a:schemeClr val="tx1"/>
                </a:solidFill>
                <a:latin typeface="Myriad Web Pro" pitchFamily="34" charset="0"/>
              </a:defRPr>
            </a:lvl6pPr>
            <a:lvl7pPr marL="2971800" indent="-228600" eaLnBrk="0" fontAlgn="base" hangingPunct="0">
              <a:spcBef>
                <a:spcPct val="20000"/>
              </a:spcBef>
              <a:spcAft>
                <a:spcPct val="0"/>
              </a:spcAft>
              <a:buClr>
                <a:srgbClr val="1C75BC"/>
              </a:buClr>
              <a:buChar char="»"/>
              <a:defRPr sz="2000">
                <a:solidFill>
                  <a:schemeClr val="tx1"/>
                </a:solidFill>
                <a:latin typeface="Myriad Web Pro" pitchFamily="34" charset="0"/>
              </a:defRPr>
            </a:lvl7pPr>
            <a:lvl8pPr marL="3429000" indent="-228600" eaLnBrk="0" fontAlgn="base" hangingPunct="0">
              <a:spcBef>
                <a:spcPct val="20000"/>
              </a:spcBef>
              <a:spcAft>
                <a:spcPct val="0"/>
              </a:spcAft>
              <a:buClr>
                <a:srgbClr val="1C75BC"/>
              </a:buClr>
              <a:buChar char="»"/>
              <a:defRPr sz="2000">
                <a:solidFill>
                  <a:schemeClr val="tx1"/>
                </a:solidFill>
                <a:latin typeface="Myriad Web Pro" pitchFamily="34" charset="0"/>
              </a:defRPr>
            </a:lvl8pPr>
            <a:lvl9pPr marL="3886200" indent="-228600" eaLnBrk="0" fontAlgn="base" hangingPunct="0">
              <a:spcBef>
                <a:spcPct val="20000"/>
              </a:spcBef>
              <a:spcAft>
                <a:spcPct val="0"/>
              </a:spcAft>
              <a:buClr>
                <a:srgbClr val="1C75BC"/>
              </a:buClr>
              <a:buChar char="»"/>
              <a:defRPr sz="2000">
                <a:solidFill>
                  <a:schemeClr val="tx1"/>
                </a:solidFill>
                <a:latin typeface="Myriad Web Pro" pitchFamily="34" charset="0"/>
              </a:defRPr>
            </a:lvl9pPr>
          </a:lstStyle>
          <a:p>
            <a:pPr algn="ctr">
              <a:lnSpc>
                <a:spcPts val="1600"/>
              </a:lnSpc>
              <a:buNone/>
            </a:pPr>
            <a:r>
              <a:rPr lang="en-US" altLang="en-US" sz="1600" dirty="0">
                <a:solidFill>
                  <a:schemeClr val="tx2"/>
                </a:solidFill>
              </a:rPr>
              <a:t> Maternal Health Division</a:t>
            </a:r>
          </a:p>
          <a:p>
            <a:pPr algn="ctr">
              <a:lnSpc>
                <a:spcPts val="1600"/>
              </a:lnSpc>
              <a:buNone/>
            </a:pPr>
            <a:r>
              <a:rPr lang="en-US" altLang="en-US" sz="1600" dirty="0">
                <a:solidFill>
                  <a:schemeClr val="tx2"/>
                </a:solidFill>
              </a:rPr>
              <a:t>Ministry of Health &amp; Family Welfare</a:t>
            </a:r>
          </a:p>
          <a:p>
            <a:pPr algn="ctr">
              <a:lnSpc>
                <a:spcPts val="1600"/>
              </a:lnSpc>
              <a:buNone/>
            </a:pPr>
            <a:r>
              <a:rPr lang="en-US" altLang="en-US" sz="1600" dirty="0">
                <a:solidFill>
                  <a:schemeClr val="tx2"/>
                </a:solidFill>
              </a:rPr>
              <a:t>Government of India</a:t>
            </a:r>
          </a:p>
        </p:txBody>
      </p:sp>
    </p:spTree>
    <p:extLst>
      <p:ext uri="{BB962C8B-B14F-4D97-AF65-F5344CB8AC3E}">
        <p14:creationId xmlns:p14="http://schemas.microsoft.com/office/powerpoint/2010/main" val="3876489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N"/>
          </a:p>
        </p:txBody>
      </p:sp>
      <p:sp>
        <p:nvSpPr>
          <p:cNvPr id="4" name="Slide Number Placeholder 3"/>
          <p:cNvSpPr>
            <a:spLocks noGrp="1"/>
          </p:cNvSpPr>
          <p:nvPr>
            <p:ph type="sldNum" sz="quarter" idx="12"/>
          </p:nvPr>
        </p:nvSpPr>
        <p:spPr/>
        <p:txBody>
          <a:bodyPr/>
          <a:lstStyle/>
          <a:p>
            <a:fld id="{23F2B3F9-81B8-4C33-8510-B8739F5E7986}" type="slidenum">
              <a:rPr lang="en-US" smtClean="0"/>
              <a:t>4</a:t>
            </a:fld>
            <a:endParaRPr lang="en-US"/>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100"/>
          <a:stretch/>
        </p:blipFill>
        <p:spPr bwMode="auto">
          <a:xfrm>
            <a:off x="268950" y="442282"/>
            <a:ext cx="11291454" cy="6040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857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595" y="553279"/>
            <a:ext cx="10928808" cy="1112838"/>
          </a:xfrm>
        </p:spPr>
        <p:txBody>
          <a:bodyPr/>
          <a:lstStyle/>
          <a:p>
            <a:r>
              <a:rPr lang="en-IN" dirty="0"/>
              <a:t>Preparation of Chlorine solution using Bleaching Powder</a:t>
            </a:r>
          </a:p>
        </p:txBody>
      </p:sp>
      <p:sp>
        <p:nvSpPr>
          <p:cNvPr id="4" name="Slide Number Placeholder 3"/>
          <p:cNvSpPr>
            <a:spLocks noGrp="1"/>
          </p:cNvSpPr>
          <p:nvPr>
            <p:ph type="sldNum" sz="quarter" idx="12"/>
          </p:nvPr>
        </p:nvSpPr>
        <p:spPr/>
        <p:txBody>
          <a:bodyPr/>
          <a:lstStyle/>
          <a:p>
            <a:fld id="{23F2B3F9-81B8-4C33-8510-B8739F5E7986}" type="slidenum">
              <a:rPr lang="en-US" smtClean="0"/>
              <a:t>5</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03820549"/>
              </p:ext>
            </p:extLst>
          </p:nvPr>
        </p:nvGraphicFramePr>
        <p:xfrm>
          <a:off x="631596" y="1109698"/>
          <a:ext cx="10928807" cy="5372653"/>
        </p:xfrm>
        <a:graphic>
          <a:graphicData uri="http://schemas.openxmlformats.org/drawingml/2006/table">
            <a:tbl>
              <a:tblPr firstRow="1" firstCol="1" bandRow="1">
                <a:tableStyleId>{69CF1AB2-1976-4502-BF36-3FF5EA218861}</a:tableStyleId>
              </a:tblPr>
              <a:tblGrid>
                <a:gridCol w="2555630">
                  <a:extLst>
                    <a:ext uri="{9D8B030D-6E8A-4147-A177-3AD203B41FA5}">
                      <a16:colId xmlns:a16="http://schemas.microsoft.com/office/drawing/2014/main" val="1229885097"/>
                    </a:ext>
                  </a:extLst>
                </a:gridCol>
                <a:gridCol w="1252967">
                  <a:extLst>
                    <a:ext uri="{9D8B030D-6E8A-4147-A177-3AD203B41FA5}">
                      <a16:colId xmlns:a16="http://schemas.microsoft.com/office/drawing/2014/main" val="999655703"/>
                    </a:ext>
                  </a:extLst>
                </a:gridCol>
                <a:gridCol w="3560105">
                  <a:extLst>
                    <a:ext uri="{9D8B030D-6E8A-4147-A177-3AD203B41FA5}">
                      <a16:colId xmlns:a16="http://schemas.microsoft.com/office/drawing/2014/main" val="2394914323"/>
                    </a:ext>
                  </a:extLst>
                </a:gridCol>
                <a:gridCol w="3560105">
                  <a:extLst>
                    <a:ext uri="{9D8B030D-6E8A-4147-A177-3AD203B41FA5}">
                      <a16:colId xmlns:a16="http://schemas.microsoft.com/office/drawing/2014/main" val="2162083634"/>
                    </a:ext>
                  </a:extLst>
                </a:gridCol>
              </a:tblGrid>
              <a:tr h="547063">
                <a:tc>
                  <a:txBody>
                    <a:bodyPr/>
                    <a:lstStyle/>
                    <a:p>
                      <a:pPr algn="l">
                        <a:lnSpc>
                          <a:spcPct val="107000"/>
                        </a:lnSpc>
                        <a:spcAft>
                          <a:spcPts val="0"/>
                        </a:spcAft>
                      </a:pPr>
                      <a:r>
                        <a:rPr lang="en-IN" sz="1600" dirty="0">
                          <a:effectLst/>
                        </a:rPr>
                        <a:t>Strength of SBP</a:t>
                      </a:r>
                      <a:r>
                        <a:rPr lang="en-IN" sz="1600" baseline="0" dirty="0">
                          <a:effectLst/>
                        </a:rPr>
                        <a:t> </a:t>
                      </a:r>
                      <a:r>
                        <a:rPr lang="en-IN" sz="1600" dirty="0">
                          <a:effectLst/>
                        </a:rPr>
                        <a:t>(stable bleaching powder)</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txBody>
                  <a:tcPr marL="48325" marR="47117" marT="47721" marB="0"/>
                </a:tc>
                <a:tc>
                  <a:txBody>
                    <a:bodyPr/>
                    <a:lstStyle/>
                    <a:p>
                      <a:pPr algn="l">
                        <a:lnSpc>
                          <a:spcPct val="107000"/>
                        </a:lnSpc>
                        <a:spcAft>
                          <a:spcPts val="0"/>
                        </a:spcAft>
                      </a:pPr>
                      <a:r>
                        <a:rPr lang="en-IN" sz="1600" dirty="0">
                          <a:effectLst/>
                        </a:rPr>
                        <a:t>Volume</a:t>
                      </a:r>
                      <a:r>
                        <a:rPr lang="en-IN" sz="1600" baseline="0" dirty="0">
                          <a:effectLst/>
                        </a:rPr>
                        <a:t> </a:t>
                      </a:r>
                      <a:r>
                        <a:rPr lang="en-IN" sz="1600" dirty="0">
                          <a:effectLst/>
                        </a:rPr>
                        <a:t>of water</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txBody>
                  <a:tcPr marL="48325" marR="47117" marT="47721" marB="0"/>
                </a:tc>
                <a:tc>
                  <a:txBody>
                    <a:bodyPr/>
                    <a:lstStyle/>
                    <a:p>
                      <a:pPr algn="l">
                        <a:lnSpc>
                          <a:spcPct val="107000"/>
                        </a:lnSpc>
                        <a:spcAft>
                          <a:spcPts val="0"/>
                        </a:spcAft>
                      </a:pPr>
                      <a:r>
                        <a:rPr lang="en-IN" sz="1600" dirty="0">
                          <a:effectLst/>
                        </a:rPr>
                        <a:t>Desired</a:t>
                      </a:r>
                      <a:r>
                        <a:rPr lang="en-IN" sz="1600" baseline="0" dirty="0">
                          <a:effectLst/>
                        </a:rPr>
                        <a:t> </a:t>
                      </a:r>
                      <a:r>
                        <a:rPr lang="en-IN" sz="1600" dirty="0">
                          <a:effectLst/>
                        </a:rPr>
                        <a:t>concentration</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txBody>
                  <a:tcPr marL="48325" marR="47117" marT="47721" marB="0"/>
                </a:tc>
                <a:tc>
                  <a:txBody>
                    <a:bodyPr/>
                    <a:lstStyle/>
                    <a:p>
                      <a:pPr algn="l">
                        <a:lnSpc>
                          <a:spcPct val="107000"/>
                        </a:lnSpc>
                        <a:spcAft>
                          <a:spcPts val="0"/>
                        </a:spcAft>
                      </a:pPr>
                      <a:r>
                        <a:rPr lang="en-IN" sz="1600" dirty="0">
                          <a:effectLst/>
                        </a:rPr>
                        <a:t>Bleaching powder in grams per</a:t>
                      </a:r>
                      <a:r>
                        <a:rPr lang="en-IN" sz="1600" baseline="0" dirty="0">
                          <a:effectLst/>
                        </a:rPr>
                        <a:t> </a:t>
                      </a:r>
                      <a:r>
                        <a:rPr lang="en-IN" sz="1600" dirty="0">
                          <a:effectLst/>
                        </a:rPr>
                        <a:t>litre</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txBody>
                  <a:tcPr marL="48325" marR="47117" marT="47721" marB="0"/>
                </a:tc>
                <a:extLst>
                  <a:ext uri="{0D108BD9-81ED-4DB2-BD59-A6C34878D82A}">
                    <a16:rowId xmlns:a16="http://schemas.microsoft.com/office/drawing/2014/main" val="3270963546"/>
                  </a:ext>
                </a:extLst>
              </a:tr>
              <a:tr h="255072">
                <a:tc rowSpan="5">
                  <a:txBody>
                    <a:bodyPr/>
                    <a:lstStyle/>
                    <a:p>
                      <a:pPr marR="635" algn="ctr">
                        <a:lnSpc>
                          <a:spcPct val="107000"/>
                        </a:lnSpc>
                        <a:spcAft>
                          <a:spcPts val="0"/>
                        </a:spcAft>
                      </a:pPr>
                      <a:r>
                        <a:rPr lang="en-IN" sz="1600" dirty="0">
                          <a:effectLst/>
                        </a:rPr>
                        <a:t>20%</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txBody>
                  <a:tcPr marL="48325" marR="47117" marT="47721" marB="0" anchor="ctr"/>
                </a:tc>
                <a:tc rowSpan="5">
                  <a:txBody>
                    <a:bodyPr/>
                    <a:lstStyle/>
                    <a:p>
                      <a:pPr marR="1270" algn="ctr">
                        <a:lnSpc>
                          <a:spcPct val="107000"/>
                        </a:lnSpc>
                        <a:spcAft>
                          <a:spcPts val="0"/>
                        </a:spcAft>
                      </a:pPr>
                      <a:r>
                        <a:rPr lang="en-IN" sz="1600">
                          <a:effectLst/>
                        </a:rPr>
                        <a:t>1 litre</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48325" marR="47117" marT="47721" marB="0" anchor="ctr"/>
                </a:tc>
                <a:tc>
                  <a:txBody>
                    <a:bodyPr/>
                    <a:lstStyle/>
                    <a:p>
                      <a:pPr marR="1270" algn="ctr">
                        <a:lnSpc>
                          <a:spcPct val="107000"/>
                        </a:lnSpc>
                        <a:spcAft>
                          <a:spcPts val="0"/>
                        </a:spcAft>
                      </a:pPr>
                      <a:r>
                        <a:rPr lang="en-IN" sz="1600">
                          <a:effectLst/>
                        </a:rPr>
                        <a:t>0.50%</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48325" marR="47117" marT="47721" marB="0"/>
                </a:tc>
                <a:tc>
                  <a:txBody>
                    <a:bodyPr/>
                    <a:lstStyle/>
                    <a:p>
                      <a:pPr marR="1270" algn="ctr">
                        <a:lnSpc>
                          <a:spcPct val="107000"/>
                        </a:lnSpc>
                        <a:spcAft>
                          <a:spcPts val="0"/>
                        </a:spcAft>
                      </a:pPr>
                      <a:r>
                        <a:rPr lang="en-IN" sz="1600">
                          <a:effectLst/>
                        </a:rPr>
                        <a:t>25</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48325" marR="47117" marT="47721" marB="0"/>
                </a:tc>
                <a:extLst>
                  <a:ext uri="{0D108BD9-81ED-4DB2-BD59-A6C34878D82A}">
                    <a16:rowId xmlns:a16="http://schemas.microsoft.com/office/drawing/2014/main" val="3667365087"/>
                  </a:ext>
                </a:extLst>
              </a:tr>
              <a:tr h="255072">
                <a:tc vMerge="1">
                  <a:txBody>
                    <a:bodyPr/>
                    <a:lstStyle/>
                    <a:p>
                      <a:endParaRPr lang="en-IN"/>
                    </a:p>
                  </a:txBody>
                  <a:tcPr/>
                </a:tc>
                <a:tc vMerge="1">
                  <a:txBody>
                    <a:bodyPr/>
                    <a:lstStyle/>
                    <a:p>
                      <a:endParaRPr lang="en-IN"/>
                    </a:p>
                  </a:txBody>
                  <a:tcPr/>
                </a:tc>
                <a:tc>
                  <a:txBody>
                    <a:bodyPr/>
                    <a:lstStyle/>
                    <a:p>
                      <a:pPr marR="1270" algn="ctr">
                        <a:lnSpc>
                          <a:spcPct val="107000"/>
                        </a:lnSpc>
                        <a:spcAft>
                          <a:spcPts val="0"/>
                        </a:spcAft>
                      </a:pPr>
                      <a:r>
                        <a:rPr lang="en-IN" sz="1600">
                          <a:effectLst/>
                        </a:rPr>
                        <a:t>1%</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48325" marR="47117" marT="47721" marB="0"/>
                </a:tc>
                <a:tc>
                  <a:txBody>
                    <a:bodyPr/>
                    <a:lstStyle/>
                    <a:p>
                      <a:pPr marR="1270" algn="ctr">
                        <a:lnSpc>
                          <a:spcPct val="107000"/>
                        </a:lnSpc>
                        <a:spcAft>
                          <a:spcPts val="0"/>
                        </a:spcAft>
                      </a:pPr>
                      <a:r>
                        <a:rPr lang="en-IN" sz="1600">
                          <a:effectLst/>
                        </a:rPr>
                        <a:t>50</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48325" marR="47117" marT="47721" marB="0"/>
                </a:tc>
                <a:extLst>
                  <a:ext uri="{0D108BD9-81ED-4DB2-BD59-A6C34878D82A}">
                    <a16:rowId xmlns:a16="http://schemas.microsoft.com/office/drawing/2014/main" val="1796993236"/>
                  </a:ext>
                </a:extLst>
              </a:tr>
              <a:tr h="255072">
                <a:tc vMerge="1">
                  <a:txBody>
                    <a:bodyPr/>
                    <a:lstStyle/>
                    <a:p>
                      <a:endParaRPr lang="en-IN"/>
                    </a:p>
                  </a:txBody>
                  <a:tcPr/>
                </a:tc>
                <a:tc vMerge="1">
                  <a:txBody>
                    <a:bodyPr/>
                    <a:lstStyle/>
                    <a:p>
                      <a:endParaRPr lang="en-IN"/>
                    </a:p>
                  </a:txBody>
                  <a:tcPr/>
                </a:tc>
                <a:tc>
                  <a:txBody>
                    <a:bodyPr/>
                    <a:lstStyle/>
                    <a:p>
                      <a:pPr marR="1270" algn="ctr">
                        <a:lnSpc>
                          <a:spcPct val="107000"/>
                        </a:lnSpc>
                        <a:spcAft>
                          <a:spcPts val="0"/>
                        </a:spcAft>
                      </a:pPr>
                      <a:r>
                        <a:rPr lang="en-IN" sz="1600">
                          <a:effectLst/>
                        </a:rPr>
                        <a:t>2%</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48325" marR="47117" marT="47721" marB="0"/>
                </a:tc>
                <a:tc>
                  <a:txBody>
                    <a:bodyPr/>
                    <a:lstStyle/>
                    <a:p>
                      <a:pPr marR="1270" algn="ctr">
                        <a:lnSpc>
                          <a:spcPct val="107000"/>
                        </a:lnSpc>
                        <a:spcAft>
                          <a:spcPts val="0"/>
                        </a:spcAft>
                      </a:pPr>
                      <a:r>
                        <a:rPr lang="en-IN" sz="1600">
                          <a:effectLst/>
                        </a:rPr>
                        <a:t>100</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48325" marR="47117" marT="47721" marB="0"/>
                </a:tc>
                <a:extLst>
                  <a:ext uri="{0D108BD9-81ED-4DB2-BD59-A6C34878D82A}">
                    <a16:rowId xmlns:a16="http://schemas.microsoft.com/office/drawing/2014/main" val="3461239107"/>
                  </a:ext>
                </a:extLst>
              </a:tr>
              <a:tr h="255072">
                <a:tc vMerge="1">
                  <a:txBody>
                    <a:bodyPr/>
                    <a:lstStyle/>
                    <a:p>
                      <a:endParaRPr lang="en-IN"/>
                    </a:p>
                  </a:txBody>
                  <a:tcPr/>
                </a:tc>
                <a:tc vMerge="1">
                  <a:txBody>
                    <a:bodyPr/>
                    <a:lstStyle/>
                    <a:p>
                      <a:endParaRPr lang="en-IN"/>
                    </a:p>
                  </a:txBody>
                  <a:tcPr/>
                </a:tc>
                <a:tc>
                  <a:txBody>
                    <a:bodyPr/>
                    <a:lstStyle/>
                    <a:p>
                      <a:pPr marR="1270" algn="ctr">
                        <a:lnSpc>
                          <a:spcPct val="107000"/>
                        </a:lnSpc>
                        <a:spcAft>
                          <a:spcPts val="0"/>
                        </a:spcAft>
                      </a:pPr>
                      <a:r>
                        <a:rPr lang="en-IN" sz="1600">
                          <a:effectLst/>
                        </a:rPr>
                        <a:t>5%</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48325" marR="47117" marT="47721" marB="0"/>
                </a:tc>
                <a:tc>
                  <a:txBody>
                    <a:bodyPr/>
                    <a:lstStyle/>
                    <a:p>
                      <a:pPr marR="1270" algn="ctr">
                        <a:lnSpc>
                          <a:spcPct val="107000"/>
                        </a:lnSpc>
                        <a:spcAft>
                          <a:spcPts val="0"/>
                        </a:spcAft>
                      </a:pPr>
                      <a:r>
                        <a:rPr lang="en-IN" sz="1600">
                          <a:effectLst/>
                        </a:rPr>
                        <a:t>250</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48325" marR="47117" marT="47721" marB="0"/>
                </a:tc>
                <a:extLst>
                  <a:ext uri="{0D108BD9-81ED-4DB2-BD59-A6C34878D82A}">
                    <a16:rowId xmlns:a16="http://schemas.microsoft.com/office/drawing/2014/main" val="941233183"/>
                  </a:ext>
                </a:extLst>
              </a:tr>
              <a:tr h="255072">
                <a:tc vMerge="1">
                  <a:txBody>
                    <a:bodyPr/>
                    <a:lstStyle/>
                    <a:p>
                      <a:endParaRPr lang="en-IN"/>
                    </a:p>
                  </a:txBody>
                  <a:tcPr/>
                </a:tc>
                <a:tc vMerge="1">
                  <a:txBody>
                    <a:bodyPr/>
                    <a:lstStyle/>
                    <a:p>
                      <a:endParaRPr lang="en-IN"/>
                    </a:p>
                  </a:txBody>
                  <a:tcPr/>
                </a:tc>
                <a:tc>
                  <a:txBody>
                    <a:bodyPr/>
                    <a:lstStyle/>
                    <a:p>
                      <a:pPr marR="1270" algn="ctr">
                        <a:lnSpc>
                          <a:spcPct val="107000"/>
                        </a:lnSpc>
                        <a:spcAft>
                          <a:spcPts val="0"/>
                        </a:spcAft>
                      </a:pPr>
                      <a:r>
                        <a:rPr lang="en-IN" sz="1600">
                          <a:effectLst/>
                        </a:rPr>
                        <a:t>10%</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48325" marR="47117" marT="47721" marB="0"/>
                </a:tc>
                <a:tc>
                  <a:txBody>
                    <a:bodyPr/>
                    <a:lstStyle/>
                    <a:p>
                      <a:pPr marR="1270" algn="ctr">
                        <a:lnSpc>
                          <a:spcPct val="107000"/>
                        </a:lnSpc>
                        <a:spcAft>
                          <a:spcPts val="0"/>
                        </a:spcAft>
                      </a:pPr>
                      <a:r>
                        <a:rPr lang="en-IN" sz="1600">
                          <a:effectLst/>
                        </a:rPr>
                        <a:t>500</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48325" marR="47117" marT="47721" marB="0"/>
                </a:tc>
                <a:extLst>
                  <a:ext uri="{0D108BD9-81ED-4DB2-BD59-A6C34878D82A}">
                    <a16:rowId xmlns:a16="http://schemas.microsoft.com/office/drawing/2014/main" val="2997861815"/>
                  </a:ext>
                </a:extLst>
              </a:tr>
              <a:tr h="255072">
                <a:tc rowSpan="5">
                  <a:txBody>
                    <a:bodyPr/>
                    <a:lstStyle/>
                    <a:p>
                      <a:pPr marR="1270" algn="ctr">
                        <a:lnSpc>
                          <a:spcPct val="107000"/>
                        </a:lnSpc>
                        <a:spcAft>
                          <a:spcPts val="0"/>
                        </a:spcAft>
                      </a:pPr>
                      <a:r>
                        <a:rPr lang="en-IN" sz="1600">
                          <a:effectLst/>
                        </a:rPr>
                        <a:t>25%</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48325" marR="47117" marT="47721" marB="0" anchor="ctr"/>
                </a:tc>
                <a:tc rowSpan="5">
                  <a:txBody>
                    <a:bodyPr/>
                    <a:lstStyle/>
                    <a:p>
                      <a:pPr marR="1270" algn="ctr">
                        <a:lnSpc>
                          <a:spcPct val="107000"/>
                        </a:lnSpc>
                        <a:spcAft>
                          <a:spcPts val="0"/>
                        </a:spcAft>
                      </a:pPr>
                      <a:r>
                        <a:rPr lang="en-IN" sz="1600">
                          <a:effectLst/>
                        </a:rPr>
                        <a:t>1 Litre</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48325" marR="47117" marT="47721" marB="0" anchor="ctr"/>
                </a:tc>
                <a:tc>
                  <a:txBody>
                    <a:bodyPr/>
                    <a:lstStyle/>
                    <a:p>
                      <a:pPr marR="1270" algn="ctr">
                        <a:lnSpc>
                          <a:spcPct val="107000"/>
                        </a:lnSpc>
                        <a:spcAft>
                          <a:spcPts val="0"/>
                        </a:spcAft>
                      </a:pPr>
                      <a:r>
                        <a:rPr lang="en-IN" sz="1600">
                          <a:effectLst/>
                        </a:rPr>
                        <a:t>0.50%</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48325" marR="47117" marT="47721" marB="0"/>
                </a:tc>
                <a:tc>
                  <a:txBody>
                    <a:bodyPr/>
                    <a:lstStyle/>
                    <a:p>
                      <a:pPr marR="1270" algn="ctr">
                        <a:lnSpc>
                          <a:spcPct val="107000"/>
                        </a:lnSpc>
                        <a:spcAft>
                          <a:spcPts val="0"/>
                        </a:spcAft>
                      </a:pPr>
                      <a:r>
                        <a:rPr lang="en-IN" sz="1600">
                          <a:effectLst/>
                        </a:rPr>
                        <a:t>20</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48325" marR="47117" marT="47721" marB="0"/>
                </a:tc>
                <a:extLst>
                  <a:ext uri="{0D108BD9-81ED-4DB2-BD59-A6C34878D82A}">
                    <a16:rowId xmlns:a16="http://schemas.microsoft.com/office/drawing/2014/main" val="3746903299"/>
                  </a:ext>
                </a:extLst>
              </a:tr>
              <a:tr h="255072">
                <a:tc vMerge="1">
                  <a:txBody>
                    <a:bodyPr/>
                    <a:lstStyle/>
                    <a:p>
                      <a:endParaRPr lang="en-IN"/>
                    </a:p>
                  </a:txBody>
                  <a:tcPr/>
                </a:tc>
                <a:tc vMerge="1">
                  <a:txBody>
                    <a:bodyPr/>
                    <a:lstStyle/>
                    <a:p>
                      <a:endParaRPr lang="en-IN"/>
                    </a:p>
                  </a:txBody>
                  <a:tcPr/>
                </a:tc>
                <a:tc>
                  <a:txBody>
                    <a:bodyPr/>
                    <a:lstStyle/>
                    <a:p>
                      <a:pPr marR="1270" algn="ctr">
                        <a:lnSpc>
                          <a:spcPct val="107000"/>
                        </a:lnSpc>
                        <a:spcAft>
                          <a:spcPts val="0"/>
                        </a:spcAft>
                      </a:pPr>
                      <a:r>
                        <a:rPr lang="en-IN" sz="1600">
                          <a:effectLst/>
                        </a:rPr>
                        <a:t>1%</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48325" marR="47117" marT="47721" marB="0"/>
                </a:tc>
                <a:tc>
                  <a:txBody>
                    <a:bodyPr/>
                    <a:lstStyle/>
                    <a:p>
                      <a:pPr marR="1270" algn="ctr">
                        <a:lnSpc>
                          <a:spcPct val="107000"/>
                        </a:lnSpc>
                        <a:spcAft>
                          <a:spcPts val="0"/>
                        </a:spcAft>
                      </a:pPr>
                      <a:r>
                        <a:rPr lang="en-IN" sz="1600">
                          <a:effectLst/>
                        </a:rPr>
                        <a:t>40</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48325" marR="47117" marT="47721" marB="0"/>
                </a:tc>
                <a:extLst>
                  <a:ext uri="{0D108BD9-81ED-4DB2-BD59-A6C34878D82A}">
                    <a16:rowId xmlns:a16="http://schemas.microsoft.com/office/drawing/2014/main" val="3589068385"/>
                  </a:ext>
                </a:extLst>
              </a:tr>
              <a:tr h="255072">
                <a:tc vMerge="1">
                  <a:txBody>
                    <a:bodyPr/>
                    <a:lstStyle/>
                    <a:p>
                      <a:endParaRPr lang="en-IN"/>
                    </a:p>
                  </a:txBody>
                  <a:tcPr/>
                </a:tc>
                <a:tc vMerge="1">
                  <a:txBody>
                    <a:bodyPr/>
                    <a:lstStyle/>
                    <a:p>
                      <a:endParaRPr lang="en-IN"/>
                    </a:p>
                  </a:txBody>
                  <a:tcPr/>
                </a:tc>
                <a:tc>
                  <a:txBody>
                    <a:bodyPr/>
                    <a:lstStyle/>
                    <a:p>
                      <a:pPr marR="1270" algn="ctr">
                        <a:lnSpc>
                          <a:spcPct val="107000"/>
                        </a:lnSpc>
                        <a:spcAft>
                          <a:spcPts val="0"/>
                        </a:spcAft>
                      </a:pPr>
                      <a:r>
                        <a:rPr lang="en-IN" sz="1600">
                          <a:effectLst/>
                        </a:rPr>
                        <a:t>2%</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48325" marR="47117" marT="47721" marB="0"/>
                </a:tc>
                <a:tc>
                  <a:txBody>
                    <a:bodyPr/>
                    <a:lstStyle/>
                    <a:p>
                      <a:pPr marR="1270" algn="ctr">
                        <a:lnSpc>
                          <a:spcPct val="107000"/>
                        </a:lnSpc>
                        <a:spcAft>
                          <a:spcPts val="0"/>
                        </a:spcAft>
                      </a:pPr>
                      <a:r>
                        <a:rPr lang="en-IN" sz="1600">
                          <a:effectLst/>
                        </a:rPr>
                        <a:t>80</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48325" marR="47117" marT="47721" marB="0"/>
                </a:tc>
                <a:extLst>
                  <a:ext uri="{0D108BD9-81ED-4DB2-BD59-A6C34878D82A}">
                    <a16:rowId xmlns:a16="http://schemas.microsoft.com/office/drawing/2014/main" val="1346650263"/>
                  </a:ext>
                </a:extLst>
              </a:tr>
              <a:tr h="255072">
                <a:tc vMerge="1">
                  <a:txBody>
                    <a:bodyPr/>
                    <a:lstStyle/>
                    <a:p>
                      <a:endParaRPr lang="en-IN"/>
                    </a:p>
                  </a:txBody>
                  <a:tcPr/>
                </a:tc>
                <a:tc vMerge="1">
                  <a:txBody>
                    <a:bodyPr/>
                    <a:lstStyle/>
                    <a:p>
                      <a:endParaRPr lang="en-IN"/>
                    </a:p>
                  </a:txBody>
                  <a:tcPr/>
                </a:tc>
                <a:tc>
                  <a:txBody>
                    <a:bodyPr/>
                    <a:lstStyle/>
                    <a:p>
                      <a:pPr marR="1270" algn="ctr">
                        <a:lnSpc>
                          <a:spcPct val="107000"/>
                        </a:lnSpc>
                        <a:spcAft>
                          <a:spcPts val="0"/>
                        </a:spcAft>
                      </a:pPr>
                      <a:r>
                        <a:rPr lang="en-IN" sz="1600">
                          <a:effectLst/>
                        </a:rPr>
                        <a:t>5%</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48325" marR="47117" marT="47721" marB="0"/>
                </a:tc>
                <a:tc>
                  <a:txBody>
                    <a:bodyPr/>
                    <a:lstStyle/>
                    <a:p>
                      <a:pPr marR="1270" algn="ctr">
                        <a:lnSpc>
                          <a:spcPct val="107000"/>
                        </a:lnSpc>
                        <a:spcAft>
                          <a:spcPts val="0"/>
                        </a:spcAft>
                      </a:pPr>
                      <a:r>
                        <a:rPr lang="en-IN" sz="1600">
                          <a:effectLst/>
                        </a:rPr>
                        <a:t>200</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48325" marR="47117" marT="47721" marB="0"/>
                </a:tc>
                <a:extLst>
                  <a:ext uri="{0D108BD9-81ED-4DB2-BD59-A6C34878D82A}">
                    <a16:rowId xmlns:a16="http://schemas.microsoft.com/office/drawing/2014/main" val="1417261164"/>
                  </a:ext>
                </a:extLst>
              </a:tr>
              <a:tr h="255072">
                <a:tc vMerge="1">
                  <a:txBody>
                    <a:bodyPr/>
                    <a:lstStyle/>
                    <a:p>
                      <a:endParaRPr lang="en-IN"/>
                    </a:p>
                  </a:txBody>
                  <a:tcPr/>
                </a:tc>
                <a:tc vMerge="1">
                  <a:txBody>
                    <a:bodyPr/>
                    <a:lstStyle/>
                    <a:p>
                      <a:endParaRPr lang="en-IN"/>
                    </a:p>
                  </a:txBody>
                  <a:tcPr/>
                </a:tc>
                <a:tc>
                  <a:txBody>
                    <a:bodyPr/>
                    <a:lstStyle/>
                    <a:p>
                      <a:pPr marR="1270" algn="ctr">
                        <a:lnSpc>
                          <a:spcPct val="107000"/>
                        </a:lnSpc>
                        <a:spcAft>
                          <a:spcPts val="0"/>
                        </a:spcAft>
                      </a:pPr>
                      <a:r>
                        <a:rPr lang="en-IN" sz="1600">
                          <a:effectLst/>
                        </a:rPr>
                        <a:t>10%</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48325" marR="47117" marT="47721" marB="0"/>
                </a:tc>
                <a:tc>
                  <a:txBody>
                    <a:bodyPr/>
                    <a:lstStyle/>
                    <a:p>
                      <a:pPr marR="1270" algn="ctr">
                        <a:lnSpc>
                          <a:spcPct val="107000"/>
                        </a:lnSpc>
                        <a:spcAft>
                          <a:spcPts val="0"/>
                        </a:spcAft>
                      </a:pPr>
                      <a:r>
                        <a:rPr lang="en-IN" sz="1600">
                          <a:effectLst/>
                        </a:rPr>
                        <a:t>400</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48325" marR="47117" marT="47721" marB="0"/>
                </a:tc>
                <a:extLst>
                  <a:ext uri="{0D108BD9-81ED-4DB2-BD59-A6C34878D82A}">
                    <a16:rowId xmlns:a16="http://schemas.microsoft.com/office/drawing/2014/main" val="3995575335"/>
                  </a:ext>
                </a:extLst>
              </a:tr>
              <a:tr h="255072">
                <a:tc rowSpan="5">
                  <a:txBody>
                    <a:bodyPr/>
                    <a:lstStyle/>
                    <a:p>
                      <a:pPr marR="1270" algn="ctr">
                        <a:lnSpc>
                          <a:spcPct val="107000"/>
                        </a:lnSpc>
                        <a:spcAft>
                          <a:spcPts val="0"/>
                        </a:spcAft>
                      </a:pPr>
                      <a:r>
                        <a:rPr lang="en-IN" sz="1600">
                          <a:effectLst/>
                        </a:rPr>
                        <a:t>30%</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48325" marR="47117" marT="47721" marB="0" anchor="ctr"/>
                </a:tc>
                <a:tc rowSpan="5">
                  <a:txBody>
                    <a:bodyPr/>
                    <a:lstStyle/>
                    <a:p>
                      <a:pPr marR="1270" algn="ctr">
                        <a:lnSpc>
                          <a:spcPct val="107000"/>
                        </a:lnSpc>
                        <a:spcAft>
                          <a:spcPts val="0"/>
                        </a:spcAft>
                      </a:pPr>
                      <a:r>
                        <a:rPr lang="en-IN" sz="1600">
                          <a:effectLst/>
                        </a:rPr>
                        <a:t>1 Litre</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48325" marR="47117" marT="47721" marB="0" anchor="ctr"/>
                </a:tc>
                <a:tc>
                  <a:txBody>
                    <a:bodyPr/>
                    <a:lstStyle/>
                    <a:p>
                      <a:pPr marR="1270" algn="ctr">
                        <a:lnSpc>
                          <a:spcPct val="107000"/>
                        </a:lnSpc>
                        <a:spcAft>
                          <a:spcPts val="0"/>
                        </a:spcAft>
                      </a:pPr>
                      <a:r>
                        <a:rPr lang="en-IN" sz="1600">
                          <a:effectLst/>
                        </a:rPr>
                        <a:t>0.5%</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48325" marR="47117" marT="47721" marB="0"/>
                </a:tc>
                <a:tc>
                  <a:txBody>
                    <a:bodyPr/>
                    <a:lstStyle/>
                    <a:p>
                      <a:pPr marR="1270" algn="ctr">
                        <a:lnSpc>
                          <a:spcPct val="107000"/>
                        </a:lnSpc>
                        <a:spcAft>
                          <a:spcPts val="0"/>
                        </a:spcAft>
                      </a:pPr>
                      <a:r>
                        <a:rPr lang="en-IN" sz="1600">
                          <a:effectLst/>
                        </a:rPr>
                        <a:t>17</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48325" marR="47117" marT="47721" marB="0"/>
                </a:tc>
                <a:extLst>
                  <a:ext uri="{0D108BD9-81ED-4DB2-BD59-A6C34878D82A}">
                    <a16:rowId xmlns:a16="http://schemas.microsoft.com/office/drawing/2014/main" val="54140073"/>
                  </a:ext>
                </a:extLst>
              </a:tr>
              <a:tr h="255072">
                <a:tc vMerge="1">
                  <a:txBody>
                    <a:bodyPr/>
                    <a:lstStyle/>
                    <a:p>
                      <a:endParaRPr lang="en-IN"/>
                    </a:p>
                  </a:txBody>
                  <a:tcPr/>
                </a:tc>
                <a:tc vMerge="1">
                  <a:txBody>
                    <a:bodyPr/>
                    <a:lstStyle/>
                    <a:p>
                      <a:endParaRPr lang="en-IN"/>
                    </a:p>
                  </a:txBody>
                  <a:tcPr/>
                </a:tc>
                <a:tc>
                  <a:txBody>
                    <a:bodyPr/>
                    <a:lstStyle/>
                    <a:p>
                      <a:pPr marR="1270" algn="ctr">
                        <a:lnSpc>
                          <a:spcPct val="107000"/>
                        </a:lnSpc>
                        <a:spcAft>
                          <a:spcPts val="0"/>
                        </a:spcAft>
                      </a:pPr>
                      <a:r>
                        <a:rPr lang="en-IN" sz="1600">
                          <a:effectLst/>
                        </a:rPr>
                        <a:t>1%</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48325" marR="47117" marT="47721" marB="0"/>
                </a:tc>
                <a:tc>
                  <a:txBody>
                    <a:bodyPr/>
                    <a:lstStyle/>
                    <a:p>
                      <a:pPr marR="1270" algn="ctr">
                        <a:lnSpc>
                          <a:spcPct val="107000"/>
                        </a:lnSpc>
                        <a:spcAft>
                          <a:spcPts val="0"/>
                        </a:spcAft>
                      </a:pPr>
                      <a:r>
                        <a:rPr lang="en-IN" sz="1600">
                          <a:effectLst/>
                        </a:rPr>
                        <a:t>33</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48325" marR="47117" marT="47721" marB="0"/>
                </a:tc>
                <a:extLst>
                  <a:ext uri="{0D108BD9-81ED-4DB2-BD59-A6C34878D82A}">
                    <a16:rowId xmlns:a16="http://schemas.microsoft.com/office/drawing/2014/main" val="1746438529"/>
                  </a:ext>
                </a:extLst>
              </a:tr>
              <a:tr h="255072">
                <a:tc vMerge="1">
                  <a:txBody>
                    <a:bodyPr/>
                    <a:lstStyle/>
                    <a:p>
                      <a:endParaRPr lang="en-IN"/>
                    </a:p>
                  </a:txBody>
                  <a:tcPr/>
                </a:tc>
                <a:tc vMerge="1">
                  <a:txBody>
                    <a:bodyPr/>
                    <a:lstStyle/>
                    <a:p>
                      <a:endParaRPr lang="en-IN"/>
                    </a:p>
                  </a:txBody>
                  <a:tcPr/>
                </a:tc>
                <a:tc>
                  <a:txBody>
                    <a:bodyPr/>
                    <a:lstStyle/>
                    <a:p>
                      <a:pPr marR="1270" algn="ctr">
                        <a:lnSpc>
                          <a:spcPct val="107000"/>
                        </a:lnSpc>
                        <a:spcAft>
                          <a:spcPts val="0"/>
                        </a:spcAft>
                      </a:pPr>
                      <a:r>
                        <a:rPr lang="en-IN" sz="1600">
                          <a:effectLst/>
                        </a:rPr>
                        <a:t>2%</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48325" marR="47117" marT="47721" marB="0"/>
                </a:tc>
                <a:tc>
                  <a:txBody>
                    <a:bodyPr/>
                    <a:lstStyle/>
                    <a:p>
                      <a:pPr marR="1270" algn="ctr">
                        <a:lnSpc>
                          <a:spcPct val="107000"/>
                        </a:lnSpc>
                        <a:spcAft>
                          <a:spcPts val="0"/>
                        </a:spcAft>
                      </a:pPr>
                      <a:r>
                        <a:rPr lang="en-IN" sz="1600">
                          <a:effectLst/>
                        </a:rPr>
                        <a:t>67</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48325" marR="47117" marT="47721" marB="0"/>
                </a:tc>
                <a:extLst>
                  <a:ext uri="{0D108BD9-81ED-4DB2-BD59-A6C34878D82A}">
                    <a16:rowId xmlns:a16="http://schemas.microsoft.com/office/drawing/2014/main" val="991745397"/>
                  </a:ext>
                </a:extLst>
              </a:tr>
              <a:tr h="255072">
                <a:tc vMerge="1">
                  <a:txBody>
                    <a:bodyPr/>
                    <a:lstStyle/>
                    <a:p>
                      <a:endParaRPr lang="en-IN"/>
                    </a:p>
                  </a:txBody>
                  <a:tcPr/>
                </a:tc>
                <a:tc vMerge="1">
                  <a:txBody>
                    <a:bodyPr/>
                    <a:lstStyle/>
                    <a:p>
                      <a:endParaRPr lang="en-IN"/>
                    </a:p>
                  </a:txBody>
                  <a:tcPr/>
                </a:tc>
                <a:tc>
                  <a:txBody>
                    <a:bodyPr/>
                    <a:lstStyle/>
                    <a:p>
                      <a:pPr marR="1270" algn="ctr">
                        <a:lnSpc>
                          <a:spcPct val="107000"/>
                        </a:lnSpc>
                        <a:spcAft>
                          <a:spcPts val="0"/>
                        </a:spcAft>
                      </a:pPr>
                      <a:r>
                        <a:rPr lang="en-IN" sz="1600">
                          <a:effectLst/>
                        </a:rPr>
                        <a:t>5%</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48325" marR="47117" marT="47721" marB="0"/>
                </a:tc>
                <a:tc>
                  <a:txBody>
                    <a:bodyPr/>
                    <a:lstStyle/>
                    <a:p>
                      <a:pPr marR="1270" algn="ctr">
                        <a:lnSpc>
                          <a:spcPct val="107000"/>
                        </a:lnSpc>
                        <a:spcAft>
                          <a:spcPts val="0"/>
                        </a:spcAft>
                      </a:pPr>
                      <a:r>
                        <a:rPr lang="en-IN" sz="1600">
                          <a:effectLst/>
                        </a:rPr>
                        <a:t>167</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48325" marR="47117" marT="47721" marB="0"/>
                </a:tc>
                <a:extLst>
                  <a:ext uri="{0D108BD9-81ED-4DB2-BD59-A6C34878D82A}">
                    <a16:rowId xmlns:a16="http://schemas.microsoft.com/office/drawing/2014/main" val="3976382479"/>
                  </a:ext>
                </a:extLst>
              </a:tr>
              <a:tr h="255072">
                <a:tc vMerge="1">
                  <a:txBody>
                    <a:bodyPr/>
                    <a:lstStyle/>
                    <a:p>
                      <a:endParaRPr lang="en-IN"/>
                    </a:p>
                  </a:txBody>
                  <a:tcPr/>
                </a:tc>
                <a:tc vMerge="1">
                  <a:txBody>
                    <a:bodyPr/>
                    <a:lstStyle/>
                    <a:p>
                      <a:endParaRPr lang="en-IN"/>
                    </a:p>
                  </a:txBody>
                  <a:tcPr/>
                </a:tc>
                <a:tc>
                  <a:txBody>
                    <a:bodyPr/>
                    <a:lstStyle/>
                    <a:p>
                      <a:pPr marR="1270" algn="ctr">
                        <a:lnSpc>
                          <a:spcPct val="107000"/>
                        </a:lnSpc>
                        <a:spcAft>
                          <a:spcPts val="0"/>
                        </a:spcAft>
                      </a:pPr>
                      <a:r>
                        <a:rPr lang="en-IN" sz="1600">
                          <a:effectLst/>
                        </a:rPr>
                        <a:t>10%</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48325" marR="47117" marT="47721" marB="0"/>
                </a:tc>
                <a:tc>
                  <a:txBody>
                    <a:bodyPr/>
                    <a:lstStyle/>
                    <a:p>
                      <a:pPr marR="1270" algn="ctr">
                        <a:lnSpc>
                          <a:spcPct val="107000"/>
                        </a:lnSpc>
                        <a:spcAft>
                          <a:spcPts val="0"/>
                        </a:spcAft>
                      </a:pPr>
                      <a:r>
                        <a:rPr lang="en-IN" sz="1600">
                          <a:effectLst/>
                        </a:rPr>
                        <a:t>333</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48325" marR="47117" marT="47721" marB="0"/>
                </a:tc>
                <a:extLst>
                  <a:ext uri="{0D108BD9-81ED-4DB2-BD59-A6C34878D82A}">
                    <a16:rowId xmlns:a16="http://schemas.microsoft.com/office/drawing/2014/main" val="772737326"/>
                  </a:ext>
                </a:extLst>
              </a:tr>
              <a:tr h="255072">
                <a:tc>
                  <a:txBody>
                    <a:bodyPr/>
                    <a:lstStyle/>
                    <a:p>
                      <a:pPr marR="1270" algn="ctr">
                        <a:lnSpc>
                          <a:spcPct val="107000"/>
                        </a:lnSpc>
                        <a:spcAft>
                          <a:spcPts val="0"/>
                        </a:spcAft>
                      </a:pPr>
                      <a:r>
                        <a:rPr lang="en-IN" sz="2000" b="1" dirty="0">
                          <a:effectLst/>
                        </a:rPr>
                        <a:t>33%</a:t>
                      </a:r>
                      <a:endParaRPr lang="en-IN" sz="2000" b="1" dirty="0">
                        <a:effectLst/>
                        <a:latin typeface="Calibri" panose="020F0502020204030204" pitchFamily="34" charset="0"/>
                        <a:ea typeface="Calibri" panose="020F0502020204030204" pitchFamily="34" charset="0"/>
                        <a:cs typeface="Mangal" panose="02040503050203030202" pitchFamily="18" charset="0"/>
                      </a:endParaRPr>
                    </a:p>
                  </a:txBody>
                  <a:tcPr marL="48325" marR="47117" marT="47721" marB="0">
                    <a:solidFill>
                      <a:srgbClr val="0070C0"/>
                    </a:solidFill>
                  </a:tcPr>
                </a:tc>
                <a:tc>
                  <a:txBody>
                    <a:bodyPr/>
                    <a:lstStyle/>
                    <a:p>
                      <a:pPr marR="1270" algn="ctr">
                        <a:lnSpc>
                          <a:spcPct val="107000"/>
                        </a:lnSpc>
                        <a:spcAft>
                          <a:spcPts val="0"/>
                        </a:spcAft>
                      </a:pPr>
                      <a:r>
                        <a:rPr lang="en-IN" sz="2000" b="1" dirty="0">
                          <a:effectLst/>
                        </a:rPr>
                        <a:t>1 Litre</a:t>
                      </a:r>
                      <a:endParaRPr lang="en-IN" sz="2000" b="1" dirty="0">
                        <a:effectLst/>
                        <a:latin typeface="Calibri" panose="020F0502020204030204" pitchFamily="34" charset="0"/>
                        <a:ea typeface="Calibri" panose="020F0502020204030204" pitchFamily="34" charset="0"/>
                        <a:cs typeface="Mangal" panose="02040503050203030202" pitchFamily="18" charset="0"/>
                      </a:endParaRPr>
                    </a:p>
                  </a:txBody>
                  <a:tcPr marL="48325" marR="47117" marT="47721" marB="0">
                    <a:solidFill>
                      <a:srgbClr val="0070C0"/>
                    </a:solidFill>
                  </a:tcPr>
                </a:tc>
                <a:tc>
                  <a:txBody>
                    <a:bodyPr/>
                    <a:lstStyle/>
                    <a:p>
                      <a:pPr marR="1270" algn="ctr">
                        <a:lnSpc>
                          <a:spcPct val="107000"/>
                        </a:lnSpc>
                        <a:spcAft>
                          <a:spcPts val="0"/>
                        </a:spcAft>
                      </a:pPr>
                      <a:r>
                        <a:rPr lang="en-IN" sz="2000" b="1" dirty="0">
                          <a:effectLst/>
                        </a:rPr>
                        <a:t>0.5%</a:t>
                      </a:r>
                      <a:endParaRPr lang="en-IN" sz="2000" b="1" dirty="0">
                        <a:effectLst/>
                        <a:latin typeface="Calibri" panose="020F0502020204030204" pitchFamily="34" charset="0"/>
                        <a:ea typeface="Calibri" panose="020F0502020204030204" pitchFamily="34" charset="0"/>
                        <a:cs typeface="Mangal" panose="02040503050203030202" pitchFamily="18" charset="0"/>
                      </a:endParaRPr>
                    </a:p>
                  </a:txBody>
                  <a:tcPr marL="48325" marR="47117" marT="47721" marB="0">
                    <a:solidFill>
                      <a:srgbClr val="0070C0"/>
                    </a:solidFill>
                  </a:tcPr>
                </a:tc>
                <a:tc>
                  <a:txBody>
                    <a:bodyPr/>
                    <a:lstStyle/>
                    <a:p>
                      <a:pPr marR="1270" algn="ctr">
                        <a:lnSpc>
                          <a:spcPct val="107000"/>
                        </a:lnSpc>
                        <a:spcAft>
                          <a:spcPts val="0"/>
                        </a:spcAft>
                      </a:pPr>
                      <a:r>
                        <a:rPr lang="en-IN" sz="2000" b="1" dirty="0">
                          <a:effectLst/>
                        </a:rPr>
                        <a:t>15</a:t>
                      </a:r>
                      <a:endParaRPr lang="en-IN" sz="2000" b="1" dirty="0">
                        <a:effectLst/>
                        <a:latin typeface="Calibri" panose="020F0502020204030204" pitchFamily="34" charset="0"/>
                        <a:ea typeface="Calibri" panose="020F0502020204030204" pitchFamily="34" charset="0"/>
                        <a:cs typeface="Mangal" panose="02040503050203030202" pitchFamily="18" charset="0"/>
                      </a:endParaRPr>
                    </a:p>
                  </a:txBody>
                  <a:tcPr marL="48325" marR="47117" marT="47721" marB="0">
                    <a:solidFill>
                      <a:srgbClr val="0070C0"/>
                    </a:solidFill>
                  </a:tcPr>
                </a:tc>
                <a:extLst>
                  <a:ext uri="{0D108BD9-81ED-4DB2-BD59-A6C34878D82A}">
                    <a16:rowId xmlns:a16="http://schemas.microsoft.com/office/drawing/2014/main" val="513878272"/>
                  </a:ext>
                </a:extLst>
              </a:tr>
            </a:tbl>
          </a:graphicData>
        </a:graphic>
      </p:graphicFrame>
    </p:spTree>
    <p:extLst>
      <p:ext uri="{BB962C8B-B14F-4D97-AF65-F5344CB8AC3E}">
        <p14:creationId xmlns:p14="http://schemas.microsoft.com/office/powerpoint/2010/main" val="217657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Preparation of Chlorine solution using Hypochlorite Solution</a:t>
            </a:r>
          </a:p>
        </p:txBody>
      </p:sp>
      <p:sp>
        <p:nvSpPr>
          <p:cNvPr id="4" name="Slide Number Placeholder 3"/>
          <p:cNvSpPr>
            <a:spLocks noGrp="1"/>
          </p:cNvSpPr>
          <p:nvPr>
            <p:ph type="sldNum" sz="quarter" idx="12"/>
          </p:nvPr>
        </p:nvSpPr>
        <p:spPr/>
        <p:txBody>
          <a:bodyPr/>
          <a:lstStyle/>
          <a:p>
            <a:fld id="{23F2B3F9-81B8-4C33-8510-B8739F5E7986}" type="slidenum">
              <a:rPr lang="en-US" smtClean="0"/>
              <a:t>6</a:t>
            </a:fld>
            <a:endParaRPr lang="en-US"/>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14747"/>
          <a:stretch/>
        </p:blipFill>
        <p:spPr>
          <a:xfrm>
            <a:off x="631596" y="1011382"/>
            <a:ext cx="10928808" cy="5653532"/>
          </a:xfrm>
          <a:prstGeom prst="rect">
            <a:avLst/>
          </a:prstGeom>
        </p:spPr>
      </p:pic>
    </p:spTree>
    <p:extLst>
      <p:ext uri="{BB962C8B-B14F-4D97-AF65-F5344CB8AC3E}">
        <p14:creationId xmlns:p14="http://schemas.microsoft.com/office/powerpoint/2010/main" val="3906483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3527A-1B88-406A-8CA2-969AEC7F23E1}"/>
              </a:ext>
            </a:extLst>
          </p:cNvPr>
          <p:cNvSpPr>
            <a:spLocks noGrp="1"/>
          </p:cNvSpPr>
          <p:nvPr>
            <p:ph type="title"/>
          </p:nvPr>
        </p:nvSpPr>
        <p:spPr/>
        <p:txBody>
          <a:bodyPr/>
          <a:lstStyle/>
          <a:p>
            <a:r>
              <a:rPr lang="en-US" dirty="0"/>
              <a:t>Need for proper disinfection/</a:t>
            </a:r>
            <a:r>
              <a:rPr lang="en-US" dirty="0" err="1"/>
              <a:t>sterlization</a:t>
            </a:r>
            <a:endParaRPr lang="en-IN" dirty="0"/>
          </a:p>
        </p:txBody>
      </p:sp>
      <p:sp>
        <p:nvSpPr>
          <p:cNvPr id="3" name="Content Placeholder 2">
            <a:extLst>
              <a:ext uri="{FF2B5EF4-FFF2-40B4-BE49-F238E27FC236}">
                <a16:creationId xmlns:a16="http://schemas.microsoft.com/office/drawing/2014/main" id="{49F33327-23BD-4688-9DCA-640E4FD016EC}"/>
              </a:ext>
            </a:extLst>
          </p:cNvPr>
          <p:cNvSpPr>
            <a:spLocks noGrp="1"/>
          </p:cNvSpPr>
          <p:nvPr>
            <p:ph idx="1"/>
          </p:nvPr>
        </p:nvSpPr>
        <p:spPr>
          <a:xfrm>
            <a:off x="631595" y="1904999"/>
            <a:ext cx="10928808" cy="4271963"/>
          </a:xfrm>
        </p:spPr>
        <p:txBody>
          <a:bodyPr/>
          <a:lstStyle/>
          <a:p>
            <a:r>
              <a:rPr lang="en-US" dirty="0"/>
              <a:t>Transmission of the infection through used equipment and instruments can happen between patients through use of unsterile or partially sterilized instruments and equipment and also to the staff through injury from the used instruments.</a:t>
            </a:r>
          </a:p>
          <a:p>
            <a:r>
              <a:rPr lang="en-US" dirty="0"/>
              <a:t>According to the WHO, hundreds of millions of patients are affected by HAIs around the world every year, leading to significant mortality and huge financial losses. For every 100 </a:t>
            </a:r>
            <a:r>
              <a:rPr lang="en-US" dirty="0" err="1"/>
              <a:t>hospitalised</a:t>
            </a:r>
            <a:r>
              <a:rPr lang="en-US" dirty="0"/>
              <a:t> patients, seven in high-income and 10 in middle-income countries develop HAIs. And the ICU-acquired infection rate is at least </a:t>
            </a:r>
            <a:r>
              <a:rPr lang="en-US" dirty="0">
                <a:hlinkClick r:id="rId2"/>
              </a:rPr>
              <a:t>2-3-times higher</a:t>
            </a:r>
            <a:r>
              <a:rPr lang="en-US" dirty="0"/>
              <a:t> in middle-income countries than that in high-income countries, where it’s about 30%.</a:t>
            </a:r>
          </a:p>
          <a:p>
            <a:r>
              <a:rPr lang="en-US" dirty="0"/>
              <a:t> Dr Soumya Swaminathan, the chief of the Indian Council of Medical Research (ICMR) in 2017, and now chief scientist at the WHO, admitted in  that India does not have accurate estimates of the burden of HAIs. ( </a:t>
            </a:r>
            <a:r>
              <a:rPr lang="en-US" dirty="0">
                <a:hlinkClick r:id="rId3"/>
              </a:rPr>
              <a:t> </a:t>
            </a:r>
            <a:r>
              <a:rPr lang="en-US" i="1" dirty="0">
                <a:hlinkClick r:id="rId3"/>
              </a:rPr>
              <a:t>British Medical Journal</a:t>
            </a:r>
            <a:r>
              <a:rPr lang="en-US" i="1" dirty="0"/>
              <a:t>)</a:t>
            </a:r>
            <a:endParaRPr lang="en-US" dirty="0"/>
          </a:p>
          <a:p>
            <a:r>
              <a:rPr lang="en-US" dirty="0"/>
              <a:t>Numerous </a:t>
            </a:r>
            <a:r>
              <a:rPr lang="en-US" dirty="0" err="1"/>
              <a:t>facilitiy</a:t>
            </a:r>
            <a:r>
              <a:rPr lang="en-US" dirty="0"/>
              <a:t> based studies have highlighted the high economic costs associated with Hospital acquired Infections in India (Ghosh </a:t>
            </a:r>
            <a:r>
              <a:rPr lang="en-US" dirty="0" err="1"/>
              <a:t>P,Valia</a:t>
            </a:r>
            <a:r>
              <a:rPr lang="en-US" dirty="0"/>
              <a:t> R)</a:t>
            </a:r>
            <a:endParaRPr lang="en-IN" dirty="0"/>
          </a:p>
        </p:txBody>
      </p:sp>
      <p:sp>
        <p:nvSpPr>
          <p:cNvPr id="4" name="Slide Number Placeholder 3">
            <a:extLst>
              <a:ext uri="{FF2B5EF4-FFF2-40B4-BE49-F238E27FC236}">
                <a16:creationId xmlns:a16="http://schemas.microsoft.com/office/drawing/2014/main" id="{D5978F5C-A620-4D7D-BA90-98DB549B6B0F}"/>
              </a:ext>
            </a:extLst>
          </p:cNvPr>
          <p:cNvSpPr>
            <a:spLocks noGrp="1"/>
          </p:cNvSpPr>
          <p:nvPr>
            <p:ph type="sldNum" sz="quarter" idx="12"/>
          </p:nvPr>
        </p:nvSpPr>
        <p:spPr/>
        <p:txBody>
          <a:bodyPr/>
          <a:lstStyle/>
          <a:p>
            <a:fld id="{23F2B3F9-81B8-4C33-8510-B8739F5E7986}" type="slidenum">
              <a:rPr lang="en-US" smtClean="0"/>
              <a:t>7</a:t>
            </a:fld>
            <a:endParaRPr lang="en-US"/>
          </a:p>
        </p:txBody>
      </p:sp>
    </p:spTree>
    <p:extLst>
      <p:ext uri="{BB962C8B-B14F-4D97-AF65-F5344CB8AC3E}">
        <p14:creationId xmlns:p14="http://schemas.microsoft.com/office/powerpoint/2010/main" val="283731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lang="en-US" dirty="0"/>
              <a:t>Disinfection/sterilization of instruments, autoclave processing</a:t>
            </a:r>
            <a:endParaRPr lang="en-US" altLang="en-US" dirty="0"/>
          </a:p>
        </p:txBody>
      </p:sp>
      <p:pic>
        <p:nvPicPr>
          <p:cNvPr id="4100" name="Picture 10" descr="logos"/>
          <p:cNvPicPr>
            <a:picLocks noChangeAspect="1" noChangeArrowheads="1"/>
          </p:cNvPicPr>
          <p:nvPr/>
        </p:nvPicPr>
        <p:blipFill>
          <a:blip r:embed="rId2">
            <a:extLst>
              <a:ext uri="{28A0092B-C50C-407E-A947-70E740481C1C}">
                <a14:useLocalDpi xmlns:a14="http://schemas.microsoft.com/office/drawing/2010/main" val="0"/>
              </a:ext>
            </a:extLst>
          </a:blip>
          <a:srcRect l="5983" r="6157"/>
          <a:stretch>
            <a:fillRect/>
          </a:stretch>
        </p:blipFill>
        <p:spPr bwMode="auto">
          <a:xfrm>
            <a:off x="2057400" y="5301456"/>
            <a:ext cx="7543800"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11"/>
          <p:cNvSpPr>
            <a:spLocks noChangeArrowheads="1"/>
          </p:cNvSpPr>
          <p:nvPr/>
        </p:nvSpPr>
        <p:spPr bwMode="auto">
          <a:xfrm>
            <a:off x="3581400" y="5562600"/>
            <a:ext cx="449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1C75BC"/>
              </a:buClr>
              <a:buChar char="•"/>
              <a:defRPr sz="3200">
                <a:solidFill>
                  <a:schemeClr val="tx1"/>
                </a:solidFill>
                <a:latin typeface="Myriad Web Pro" pitchFamily="34" charset="0"/>
              </a:defRPr>
            </a:lvl1pPr>
            <a:lvl2pPr marL="742950" indent="-285750">
              <a:spcBef>
                <a:spcPct val="20000"/>
              </a:spcBef>
              <a:buClr>
                <a:srgbClr val="1C75BC"/>
              </a:buClr>
              <a:buChar char="–"/>
              <a:defRPr sz="2800">
                <a:solidFill>
                  <a:schemeClr val="tx1"/>
                </a:solidFill>
                <a:latin typeface="Myriad Web Pro" pitchFamily="34" charset="0"/>
              </a:defRPr>
            </a:lvl2pPr>
            <a:lvl3pPr marL="1143000" indent="-228600">
              <a:spcBef>
                <a:spcPct val="20000"/>
              </a:spcBef>
              <a:buClr>
                <a:srgbClr val="1C75BC"/>
              </a:buClr>
              <a:buFont typeface="Myriad Web Pro" pitchFamily="34" charset="0"/>
              <a:buChar char="–"/>
              <a:defRPr sz="2400">
                <a:solidFill>
                  <a:schemeClr val="tx1"/>
                </a:solidFill>
                <a:latin typeface="Myriad Web Pro" pitchFamily="34" charset="0"/>
              </a:defRPr>
            </a:lvl3pPr>
            <a:lvl4pPr marL="1600200" indent="-228600">
              <a:spcBef>
                <a:spcPct val="20000"/>
              </a:spcBef>
              <a:buClr>
                <a:srgbClr val="1C75BC"/>
              </a:buClr>
              <a:buChar char="–"/>
              <a:defRPr sz="2000">
                <a:solidFill>
                  <a:schemeClr val="tx1"/>
                </a:solidFill>
                <a:latin typeface="Myriad Web Pro" pitchFamily="34" charset="0"/>
              </a:defRPr>
            </a:lvl4pPr>
            <a:lvl5pPr marL="2057400" indent="-228600">
              <a:spcBef>
                <a:spcPct val="20000"/>
              </a:spcBef>
              <a:buClr>
                <a:srgbClr val="1C75BC"/>
              </a:buClr>
              <a:buChar char="»"/>
              <a:defRPr sz="2000">
                <a:solidFill>
                  <a:schemeClr val="tx1"/>
                </a:solidFill>
                <a:latin typeface="Myriad Web Pro" pitchFamily="34" charset="0"/>
              </a:defRPr>
            </a:lvl5pPr>
            <a:lvl6pPr marL="2514600" indent="-228600" eaLnBrk="0" fontAlgn="base" hangingPunct="0">
              <a:spcBef>
                <a:spcPct val="20000"/>
              </a:spcBef>
              <a:spcAft>
                <a:spcPct val="0"/>
              </a:spcAft>
              <a:buClr>
                <a:srgbClr val="1C75BC"/>
              </a:buClr>
              <a:buChar char="»"/>
              <a:defRPr sz="2000">
                <a:solidFill>
                  <a:schemeClr val="tx1"/>
                </a:solidFill>
                <a:latin typeface="Myriad Web Pro" pitchFamily="34" charset="0"/>
              </a:defRPr>
            </a:lvl6pPr>
            <a:lvl7pPr marL="2971800" indent="-228600" eaLnBrk="0" fontAlgn="base" hangingPunct="0">
              <a:spcBef>
                <a:spcPct val="20000"/>
              </a:spcBef>
              <a:spcAft>
                <a:spcPct val="0"/>
              </a:spcAft>
              <a:buClr>
                <a:srgbClr val="1C75BC"/>
              </a:buClr>
              <a:buChar char="»"/>
              <a:defRPr sz="2000">
                <a:solidFill>
                  <a:schemeClr val="tx1"/>
                </a:solidFill>
                <a:latin typeface="Myriad Web Pro" pitchFamily="34" charset="0"/>
              </a:defRPr>
            </a:lvl7pPr>
            <a:lvl8pPr marL="3429000" indent="-228600" eaLnBrk="0" fontAlgn="base" hangingPunct="0">
              <a:spcBef>
                <a:spcPct val="20000"/>
              </a:spcBef>
              <a:spcAft>
                <a:spcPct val="0"/>
              </a:spcAft>
              <a:buClr>
                <a:srgbClr val="1C75BC"/>
              </a:buClr>
              <a:buChar char="»"/>
              <a:defRPr sz="2000">
                <a:solidFill>
                  <a:schemeClr val="tx1"/>
                </a:solidFill>
                <a:latin typeface="Myriad Web Pro" pitchFamily="34" charset="0"/>
              </a:defRPr>
            </a:lvl8pPr>
            <a:lvl9pPr marL="3886200" indent="-228600" eaLnBrk="0" fontAlgn="base" hangingPunct="0">
              <a:spcBef>
                <a:spcPct val="20000"/>
              </a:spcBef>
              <a:spcAft>
                <a:spcPct val="0"/>
              </a:spcAft>
              <a:buClr>
                <a:srgbClr val="1C75BC"/>
              </a:buClr>
              <a:buChar char="»"/>
              <a:defRPr sz="2000">
                <a:solidFill>
                  <a:schemeClr val="tx1"/>
                </a:solidFill>
                <a:latin typeface="Myriad Web Pro" pitchFamily="34" charset="0"/>
              </a:defRPr>
            </a:lvl9pPr>
          </a:lstStyle>
          <a:p>
            <a:pPr algn="ctr">
              <a:lnSpc>
                <a:spcPts val="1600"/>
              </a:lnSpc>
              <a:buNone/>
            </a:pPr>
            <a:r>
              <a:rPr lang="en-US" altLang="en-US" sz="1600" dirty="0">
                <a:solidFill>
                  <a:schemeClr val="tx2"/>
                </a:solidFill>
              </a:rPr>
              <a:t> Maternal Health Division</a:t>
            </a:r>
          </a:p>
          <a:p>
            <a:pPr algn="ctr">
              <a:lnSpc>
                <a:spcPts val="1600"/>
              </a:lnSpc>
              <a:buNone/>
            </a:pPr>
            <a:r>
              <a:rPr lang="en-US" altLang="en-US" sz="1600" dirty="0">
                <a:solidFill>
                  <a:schemeClr val="tx2"/>
                </a:solidFill>
              </a:rPr>
              <a:t>Ministry of Health &amp; Family Welfare</a:t>
            </a:r>
          </a:p>
          <a:p>
            <a:pPr algn="ctr">
              <a:lnSpc>
                <a:spcPts val="1600"/>
              </a:lnSpc>
              <a:buNone/>
            </a:pPr>
            <a:r>
              <a:rPr lang="en-US" altLang="en-US" sz="1600" dirty="0">
                <a:solidFill>
                  <a:schemeClr val="tx2"/>
                </a:solidFill>
              </a:rPr>
              <a:t>Government of India</a:t>
            </a:r>
          </a:p>
        </p:txBody>
      </p:sp>
      <p:sp>
        <p:nvSpPr>
          <p:cNvPr id="2" name="Slide Number Placeholder 1"/>
          <p:cNvSpPr>
            <a:spLocks noGrp="1"/>
          </p:cNvSpPr>
          <p:nvPr>
            <p:ph type="sldNum" sz="quarter" idx="12"/>
          </p:nvPr>
        </p:nvSpPr>
        <p:spPr/>
        <p:txBody>
          <a:bodyPr/>
          <a:lstStyle/>
          <a:p>
            <a:fld id="{91062257-5C81-42DD-8F75-0C10DA140323}" type="slidenum">
              <a:rPr lang="en-US" smtClean="0"/>
              <a:t>8</a:t>
            </a:fld>
            <a:endParaRPr lang="en-US"/>
          </a:p>
        </p:txBody>
      </p:sp>
    </p:spTree>
    <p:extLst>
      <p:ext uri="{BB962C8B-B14F-4D97-AF65-F5344CB8AC3E}">
        <p14:creationId xmlns:p14="http://schemas.microsoft.com/office/powerpoint/2010/main" val="2585783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D184B-6A6E-458B-8624-2B1064CD117B}"/>
              </a:ext>
            </a:extLst>
          </p:cNvPr>
          <p:cNvSpPr>
            <a:spLocks noGrp="1"/>
          </p:cNvSpPr>
          <p:nvPr>
            <p:ph type="title"/>
          </p:nvPr>
        </p:nvSpPr>
        <p:spPr/>
        <p:txBody>
          <a:bodyPr/>
          <a:lstStyle/>
          <a:p>
            <a:r>
              <a:rPr lang="en-US" dirty="0"/>
              <a:t>Classification of Medical instruments and required level of reprocessing </a:t>
            </a:r>
            <a:endParaRPr lang="en-IN" dirty="0"/>
          </a:p>
        </p:txBody>
      </p:sp>
      <p:graphicFrame>
        <p:nvGraphicFramePr>
          <p:cNvPr id="5" name="Content Placeholder 4">
            <a:extLst>
              <a:ext uri="{FF2B5EF4-FFF2-40B4-BE49-F238E27FC236}">
                <a16:creationId xmlns:a16="http://schemas.microsoft.com/office/drawing/2014/main" id="{21C1C76B-6EC8-4075-B10A-17ED732D924E}"/>
              </a:ext>
            </a:extLst>
          </p:cNvPr>
          <p:cNvGraphicFramePr>
            <a:graphicFrameLocks noGrp="1"/>
          </p:cNvGraphicFramePr>
          <p:nvPr>
            <p:ph idx="1"/>
            <p:extLst>
              <p:ext uri="{D42A27DB-BD31-4B8C-83A1-F6EECF244321}">
                <p14:modId xmlns:p14="http://schemas.microsoft.com/office/powerpoint/2010/main" val="2210040350"/>
              </p:ext>
            </p:extLst>
          </p:nvPr>
        </p:nvGraphicFramePr>
        <p:xfrm>
          <a:off x="631824" y="1690688"/>
          <a:ext cx="10928580" cy="4480560"/>
        </p:xfrm>
        <a:graphic>
          <a:graphicData uri="http://schemas.openxmlformats.org/drawingml/2006/table">
            <a:tbl>
              <a:tblPr firstRow="1" bandRow="1">
                <a:tableStyleId>{7DF18680-E054-41AD-8BC1-D1AEF772440D}</a:tableStyleId>
              </a:tblPr>
              <a:tblGrid>
                <a:gridCol w="985960">
                  <a:extLst>
                    <a:ext uri="{9D8B030D-6E8A-4147-A177-3AD203B41FA5}">
                      <a16:colId xmlns:a16="http://schemas.microsoft.com/office/drawing/2014/main" val="1799280495"/>
                    </a:ext>
                  </a:extLst>
                </a:gridCol>
                <a:gridCol w="1153550">
                  <a:extLst>
                    <a:ext uri="{9D8B030D-6E8A-4147-A177-3AD203B41FA5}">
                      <a16:colId xmlns:a16="http://schemas.microsoft.com/office/drawing/2014/main" val="88277430"/>
                    </a:ext>
                  </a:extLst>
                </a:gridCol>
                <a:gridCol w="2982351">
                  <a:extLst>
                    <a:ext uri="{9D8B030D-6E8A-4147-A177-3AD203B41FA5}">
                      <a16:colId xmlns:a16="http://schemas.microsoft.com/office/drawing/2014/main" val="3132512228"/>
                    </a:ext>
                  </a:extLst>
                </a:gridCol>
                <a:gridCol w="4051496">
                  <a:extLst>
                    <a:ext uri="{9D8B030D-6E8A-4147-A177-3AD203B41FA5}">
                      <a16:colId xmlns:a16="http://schemas.microsoft.com/office/drawing/2014/main" val="1025907938"/>
                    </a:ext>
                  </a:extLst>
                </a:gridCol>
                <a:gridCol w="1755223">
                  <a:extLst>
                    <a:ext uri="{9D8B030D-6E8A-4147-A177-3AD203B41FA5}">
                      <a16:colId xmlns:a16="http://schemas.microsoft.com/office/drawing/2014/main" val="2415225801"/>
                    </a:ext>
                  </a:extLst>
                </a:gridCol>
              </a:tblGrid>
              <a:tr h="370840">
                <a:tc>
                  <a:txBody>
                    <a:bodyPr/>
                    <a:lstStyle/>
                    <a:p>
                      <a:r>
                        <a:rPr lang="en-US" dirty="0"/>
                        <a:t>Level</a:t>
                      </a:r>
                      <a:endParaRPr lang="en-IN" dirty="0"/>
                    </a:p>
                  </a:txBody>
                  <a:tcPr/>
                </a:tc>
                <a:tc>
                  <a:txBody>
                    <a:bodyPr/>
                    <a:lstStyle/>
                    <a:p>
                      <a:r>
                        <a:rPr lang="en-US" dirty="0"/>
                        <a:t>Risk of Infection</a:t>
                      </a:r>
                      <a:endParaRPr lang="en-IN" dirty="0"/>
                    </a:p>
                  </a:txBody>
                  <a:tcPr/>
                </a:tc>
                <a:tc>
                  <a:txBody>
                    <a:bodyPr/>
                    <a:lstStyle/>
                    <a:p>
                      <a:r>
                        <a:rPr lang="en-US" dirty="0"/>
                        <a:t>Description</a:t>
                      </a:r>
                      <a:endParaRPr lang="en-IN" dirty="0"/>
                    </a:p>
                  </a:txBody>
                  <a:tcPr/>
                </a:tc>
                <a:tc>
                  <a:txBody>
                    <a:bodyPr/>
                    <a:lstStyle/>
                    <a:p>
                      <a:r>
                        <a:rPr lang="en-US" dirty="0"/>
                        <a:t>Examples of items</a:t>
                      </a:r>
                      <a:endParaRPr lang="en-IN" dirty="0"/>
                    </a:p>
                  </a:txBody>
                  <a:tcPr/>
                </a:tc>
                <a:tc>
                  <a:txBody>
                    <a:bodyPr/>
                    <a:lstStyle/>
                    <a:p>
                      <a:r>
                        <a:rPr lang="en-US" dirty="0"/>
                        <a:t>Reprocessing Methods</a:t>
                      </a:r>
                      <a:endParaRPr lang="en-IN" dirty="0"/>
                    </a:p>
                  </a:txBody>
                  <a:tcPr/>
                </a:tc>
                <a:extLst>
                  <a:ext uri="{0D108BD9-81ED-4DB2-BD59-A6C34878D82A}">
                    <a16:rowId xmlns:a16="http://schemas.microsoft.com/office/drawing/2014/main" val="4074879002"/>
                  </a:ext>
                </a:extLst>
              </a:tr>
              <a:tr h="370840">
                <a:tc>
                  <a:txBody>
                    <a:bodyPr/>
                    <a:lstStyle/>
                    <a:p>
                      <a:r>
                        <a:rPr lang="en-US" dirty="0"/>
                        <a:t>Critical</a:t>
                      </a:r>
                      <a:endParaRPr lang="en-IN" dirty="0"/>
                    </a:p>
                  </a:txBody>
                  <a:tcPr/>
                </a:tc>
                <a:tc>
                  <a:txBody>
                    <a:bodyPr/>
                    <a:lstStyle/>
                    <a:p>
                      <a:r>
                        <a:rPr lang="en-US" dirty="0"/>
                        <a:t>High</a:t>
                      </a:r>
                      <a:endParaRPr lang="en-IN" dirty="0"/>
                    </a:p>
                  </a:txBody>
                  <a:tcPr/>
                </a:tc>
                <a:tc>
                  <a:txBody>
                    <a:bodyPr/>
                    <a:lstStyle/>
                    <a:p>
                      <a:r>
                        <a:rPr lang="en-US" dirty="0"/>
                        <a:t>Item comes in contact with or enters sterile </a:t>
                      </a:r>
                      <a:r>
                        <a:rPr lang="en-US" dirty="0" err="1"/>
                        <a:t>tissue,sterile</a:t>
                      </a:r>
                      <a:r>
                        <a:rPr lang="en-US" dirty="0"/>
                        <a:t> body cavity, or vascular system</a:t>
                      </a:r>
                      <a:endParaRPr lang="en-IN" dirty="0"/>
                    </a:p>
                  </a:txBody>
                  <a:tcPr/>
                </a:tc>
                <a:tc>
                  <a:txBody>
                    <a:bodyPr/>
                    <a:lstStyle/>
                    <a:p>
                      <a:r>
                        <a:rPr lang="en-US" dirty="0"/>
                        <a:t>Surgical and Dental instruments, some endoscopes, inner surfaces of hemodialyzers, Urinary catheters, Biopsy </a:t>
                      </a:r>
                      <a:r>
                        <a:rPr lang="en-US" dirty="0" err="1"/>
                        <a:t>forceps,Implants</a:t>
                      </a:r>
                      <a:r>
                        <a:rPr lang="en-US" dirty="0"/>
                        <a:t> and needles</a:t>
                      </a:r>
                      <a:endParaRPr lang="en-IN" dirty="0"/>
                    </a:p>
                  </a:txBody>
                  <a:tcPr/>
                </a:tc>
                <a:tc>
                  <a:txBody>
                    <a:bodyPr/>
                    <a:lstStyle/>
                    <a:p>
                      <a:r>
                        <a:rPr lang="en-US" dirty="0"/>
                        <a:t>Cleaning followed by </a:t>
                      </a:r>
                      <a:r>
                        <a:rPr lang="en-US" dirty="0" err="1"/>
                        <a:t>Sterlization</a:t>
                      </a:r>
                      <a:r>
                        <a:rPr lang="en-US" dirty="0"/>
                        <a:t>.</a:t>
                      </a:r>
                      <a:endParaRPr lang="en-IN" dirty="0"/>
                    </a:p>
                  </a:txBody>
                  <a:tcPr/>
                </a:tc>
                <a:extLst>
                  <a:ext uri="{0D108BD9-81ED-4DB2-BD59-A6C34878D82A}">
                    <a16:rowId xmlns:a16="http://schemas.microsoft.com/office/drawing/2014/main" val="192278626"/>
                  </a:ext>
                </a:extLst>
              </a:tr>
              <a:tr h="370840">
                <a:tc>
                  <a:txBody>
                    <a:bodyPr/>
                    <a:lstStyle/>
                    <a:p>
                      <a:r>
                        <a:rPr lang="en-US" dirty="0"/>
                        <a:t>Semi Critical</a:t>
                      </a:r>
                      <a:endParaRPr lang="en-IN" dirty="0"/>
                    </a:p>
                  </a:txBody>
                  <a:tcPr/>
                </a:tc>
                <a:tc>
                  <a:txBody>
                    <a:bodyPr/>
                    <a:lstStyle/>
                    <a:p>
                      <a:r>
                        <a:rPr lang="en-US" dirty="0"/>
                        <a:t>Moderate</a:t>
                      </a:r>
                      <a:endParaRPr lang="en-IN" dirty="0"/>
                    </a:p>
                  </a:txBody>
                  <a:tcPr/>
                </a:tc>
                <a:tc>
                  <a:txBody>
                    <a:bodyPr/>
                    <a:lstStyle/>
                    <a:p>
                      <a:r>
                        <a:rPr lang="en-US" dirty="0"/>
                        <a:t>Item comes in contact with mucous membrane or non intact skin</a:t>
                      </a:r>
                      <a:endParaRPr lang="en-IN" dirty="0"/>
                    </a:p>
                  </a:txBody>
                  <a:tcPr/>
                </a:tc>
                <a:tc>
                  <a:txBody>
                    <a:bodyPr/>
                    <a:lstStyle/>
                    <a:p>
                      <a:r>
                        <a:rPr lang="en-US" dirty="0"/>
                        <a:t>Respiratory therapy equipment</a:t>
                      </a:r>
                    </a:p>
                    <a:p>
                      <a:r>
                        <a:rPr lang="en-US" dirty="0"/>
                        <a:t>Anesthesia equipment</a:t>
                      </a:r>
                    </a:p>
                    <a:p>
                      <a:r>
                        <a:rPr lang="en-US" dirty="0"/>
                        <a:t>Tonometer</a:t>
                      </a:r>
                      <a:endParaRPr lang="en-IN" dirty="0"/>
                    </a:p>
                  </a:txBody>
                  <a:tcPr/>
                </a:tc>
                <a:tc>
                  <a:txBody>
                    <a:bodyPr/>
                    <a:lstStyle/>
                    <a:p>
                      <a:r>
                        <a:rPr lang="en-US" dirty="0"/>
                        <a:t>Cleaning followed by High level disinfection (as a minimum)</a:t>
                      </a:r>
                    </a:p>
                    <a:p>
                      <a:r>
                        <a:rPr lang="en-US" dirty="0"/>
                        <a:t>Sterilization is preferred</a:t>
                      </a:r>
                      <a:endParaRPr lang="en-IN" dirty="0"/>
                    </a:p>
                  </a:txBody>
                  <a:tcPr/>
                </a:tc>
                <a:extLst>
                  <a:ext uri="{0D108BD9-81ED-4DB2-BD59-A6C34878D82A}">
                    <a16:rowId xmlns:a16="http://schemas.microsoft.com/office/drawing/2014/main" val="2371354118"/>
                  </a:ext>
                </a:extLst>
              </a:tr>
              <a:tr h="370840">
                <a:tc>
                  <a:txBody>
                    <a:bodyPr/>
                    <a:lstStyle/>
                    <a:p>
                      <a:r>
                        <a:rPr lang="en-US" dirty="0"/>
                        <a:t>Non Critical</a:t>
                      </a:r>
                      <a:endParaRPr lang="en-IN" dirty="0"/>
                    </a:p>
                  </a:txBody>
                  <a:tcPr/>
                </a:tc>
                <a:tc>
                  <a:txBody>
                    <a:bodyPr/>
                    <a:lstStyle/>
                    <a:p>
                      <a:r>
                        <a:rPr lang="en-US" dirty="0"/>
                        <a:t>Low</a:t>
                      </a:r>
                      <a:endParaRPr lang="en-IN" dirty="0"/>
                    </a:p>
                  </a:txBody>
                  <a:tcPr/>
                </a:tc>
                <a:tc>
                  <a:txBody>
                    <a:bodyPr/>
                    <a:lstStyle/>
                    <a:p>
                      <a:r>
                        <a:rPr lang="en-US" dirty="0"/>
                        <a:t>Item comes in contact with skin</a:t>
                      </a:r>
                      <a:endParaRPr lang="en-IN" dirty="0"/>
                    </a:p>
                  </a:txBody>
                  <a:tcPr/>
                </a:tc>
                <a:tc>
                  <a:txBody>
                    <a:bodyPr/>
                    <a:lstStyle/>
                    <a:p>
                      <a:r>
                        <a:rPr lang="en-US" dirty="0"/>
                        <a:t>ECG Machines, </a:t>
                      </a:r>
                      <a:r>
                        <a:rPr lang="en-US" dirty="0" err="1"/>
                        <a:t>Oxymeters</a:t>
                      </a:r>
                      <a:r>
                        <a:rPr lang="en-US" dirty="0"/>
                        <a:t>, Bed Pans, Urinals, Commodes </a:t>
                      </a:r>
                      <a:endParaRPr lang="en-IN" dirty="0"/>
                    </a:p>
                  </a:txBody>
                  <a:tcPr/>
                </a:tc>
                <a:tc>
                  <a:txBody>
                    <a:bodyPr/>
                    <a:lstStyle/>
                    <a:p>
                      <a:r>
                        <a:rPr lang="en-US" dirty="0"/>
                        <a:t>Cleaning followed by low level disinfection</a:t>
                      </a:r>
                      <a:endParaRPr lang="en-IN" dirty="0"/>
                    </a:p>
                  </a:txBody>
                  <a:tcPr/>
                </a:tc>
                <a:extLst>
                  <a:ext uri="{0D108BD9-81ED-4DB2-BD59-A6C34878D82A}">
                    <a16:rowId xmlns:a16="http://schemas.microsoft.com/office/drawing/2014/main" val="3241634724"/>
                  </a:ext>
                </a:extLst>
              </a:tr>
            </a:tbl>
          </a:graphicData>
        </a:graphic>
      </p:graphicFrame>
      <p:sp>
        <p:nvSpPr>
          <p:cNvPr id="4" name="Slide Number Placeholder 3">
            <a:extLst>
              <a:ext uri="{FF2B5EF4-FFF2-40B4-BE49-F238E27FC236}">
                <a16:creationId xmlns:a16="http://schemas.microsoft.com/office/drawing/2014/main" id="{C1DC5FC0-C5A2-45CA-9746-F409208B33D9}"/>
              </a:ext>
            </a:extLst>
          </p:cNvPr>
          <p:cNvSpPr>
            <a:spLocks noGrp="1"/>
          </p:cNvSpPr>
          <p:nvPr>
            <p:ph type="sldNum" sz="quarter" idx="12"/>
          </p:nvPr>
        </p:nvSpPr>
        <p:spPr/>
        <p:txBody>
          <a:bodyPr/>
          <a:lstStyle/>
          <a:p>
            <a:fld id="{23F2B3F9-81B8-4C33-8510-B8739F5E7986}" type="slidenum">
              <a:rPr lang="en-US" smtClean="0"/>
              <a:t>9</a:t>
            </a:fld>
            <a:endParaRPr lang="en-US"/>
          </a:p>
        </p:txBody>
      </p:sp>
    </p:spTree>
    <p:extLst>
      <p:ext uri="{BB962C8B-B14F-4D97-AF65-F5344CB8AC3E}">
        <p14:creationId xmlns:p14="http://schemas.microsoft.com/office/powerpoint/2010/main" val="1517608978"/>
      </p:ext>
    </p:extLst>
  </p:cSld>
  <p:clrMapOvr>
    <a:masterClrMapping/>
  </p:clrMapOvr>
</p:sld>
</file>

<file path=ppt/theme/theme1.xml><?xml version="1.0" encoding="utf-8"?>
<a:theme xmlns:a="http://schemas.openxmlformats.org/drawingml/2006/main" name="Jhpiego Theme">
  <a:themeElements>
    <a:clrScheme name="Jhpiego">
      <a:dk1>
        <a:sysClr val="windowText" lastClr="000000"/>
      </a:dk1>
      <a:lt1>
        <a:sysClr val="window" lastClr="FFFFFF"/>
      </a:lt1>
      <a:dk2>
        <a:srgbClr val="55565A"/>
      </a:dk2>
      <a:lt2>
        <a:srgbClr val="CBD5D4"/>
      </a:lt2>
      <a:accent1>
        <a:srgbClr val="00667D"/>
      </a:accent1>
      <a:accent2>
        <a:srgbClr val="26CAD3"/>
      </a:accent2>
      <a:accent3>
        <a:srgbClr val="6F9395"/>
      </a:accent3>
      <a:accent4>
        <a:srgbClr val="BE0065"/>
      </a:accent4>
      <a:accent5>
        <a:srgbClr val="0087CD"/>
      </a:accent5>
      <a:accent6>
        <a:srgbClr val="00AA88"/>
      </a:accent6>
      <a:hlink>
        <a:srgbClr val="00667D"/>
      </a:hlink>
      <a:folHlink>
        <a:srgbClr val="26CAD3"/>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hpigeo Template 16-9 FINAL.potx" id="{EB78CDE8-5296-4003-8A0E-985B75917A2C}" vid="{383AE3A0-CC86-4D2A-81CC-05F53AE2A814}"/>
    </a:ext>
  </a:extLst>
</a:theme>
</file>

<file path=ppt/theme/theme2.xml><?xml version="1.0" encoding="utf-8"?>
<a:theme xmlns:a="http://schemas.openxmlformats.org/drawingml/2006/main" name="Theme with Subtitles">
  <a:themeElements>
    <a:clrScheme name="Jhpiego">
      <a:dk1>
        <a:sysClr val="windowText" lastClr="000000"/>
      </a:dk1>
      <a:lt1>
        <a:sysClr val="window" lastClr="FFFFFF"/>
      </a:lt1>
      <a:dk2>
        <a:srgbClr val="55565A"/>
      </a:dk2>
      <a:lt2>
        <a:srgbClr val="CBD5D4"/>
      </a:lt2>
      <a:accent1>
        <a:srgbClr val="00667D"/>
      </a:accent1>
      <a:accent2>
        <a:srgbClr val="26CAD3"/>
      </a:accent2>
      <a:accent3>
        <a:srgbClr val="6F9395"/>
      </a:accent3>
      <a:accent4>
        <a:srgbClr val="00AA88"/>
      </a:accent4>
      <a:accent5>
        <a:srgbClr val="DBC637"/>
      </a:accent5>
      <a:accent6>
        <a:srgbClr val="B19E33"/>
      </a:accent6>
      <a:hlink>
        <a:srgbClr val="00667D"/>
      </a:hlink>
      <a:folHlink>
        <a:srgbClr val="26CAD3"/>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hpigeo Template 16-9 FINAL.potx" id="{EB78CDE8-5296-4003-8A0E-985B75917A2C}" vid="{3807981C-5BEA-4AF9-9E4A-03D34E977150}"/>
    </a:ext>
  </a:extLst>
</a:theme>
</file>

<file path=ppt/theme/theme3.xml><?xml version="1.0" encoding="utf-8"?>
<a:theme xmlns:a="http://schemas.openxmlformats.org/drawingml/2006/main" name="Jhpiego Theme Option 2">
  <a:themeElements>
    <a:clrScheme name="Jhpiego">
      <a:dk1>
        <a:sysClr val="windowText" lastClr="000000"/>
      </a:dk1>
      <a:lt1>
        <a:sysClr val="window" lastClr="FFFFFF"/>
      </a:lt1>
      <a:dk2>
        <a:srgbClr val="55565A"/>
      </a:dk2>
      <a:lt2>
        <a:srgbClr val="CBD5D4"/>
      </a:lt2>
      <a:accent1>
        <a:srgbClr val="00667D"/>
      </a:accent1>
      <a:accent2>
        <a:srgbClr val="26CAD3"/>
      </a:accent2>
      <a:accent3>
        <a:srgbClr val="6F9395"/>
      </a:accent3>
      <a:accent4>
        <a:srgbClr val="BE0065"/>
      </a:accent4>
      <a:accent5>
        <a:srgbClr val="0087CD"/>
      </a:accent5>
      <a:accent6>
        <a:srgbClr val="00AA88"/>
      </a:accent6>
      <a:hlink>
        <a:srgbClr val="00667D"/>
      </a:hlink>
      <a:folHlink>
        <a:srgbClr val="26CAD3"/>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hpigeo Template 16-9 FINAL.potx" id="{EB78CDE8-5296-4003-8A0E-985B75917A2C}" vid="{148CBAA8-2528-4EE2-9833-96F1B139709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60CE27D5AB4543A573315B011C6C7D" ma:contentTypeVersion="13" ma:contentTypeDescription="Create a new document." ma:contentTypeScope="" ma:versionID="66a5e2e3bda8a813647ad14726da67d4">
  <xsd:schema xmlns:xsd="http://www.w3.org/2001/XMLSchema" xmlns:xs="http://www.w3.org/2001/XMLSchema" xmlns:p="http://schemas.microsoft.com/office/2006/metadata/properties" xmlns:ns2="0c1413a2-014c-4f8d-95c9-219594620d4d" xmlns:ns3="c6bc7fdb-94a0-4550-9262-59b9a1e24eae" targetNamespace="http://schemas.microsoft.com/office/2006/metadata/properties" ma:root="true" ma:fieldsID="f6273a6cf95cbe05957f653fca978236" ns2:_="" ns3:_="">
    <xsd:import namespace="0c1413a2-014c-4f8d-95c9-219594620d4d"/>
    <xsd:import namespace="c6bc7fdb-94a0-4550-9262-59b9a1e24ea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1413a2-014c-4f8d-95c9-219594620d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6bc7fdb-94a0-4550-9262-59b9a1e24ea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c6bc7fdb-94a0-4550-9262-59b9a1e24eae">
      <UserInfo>
        <DisplayName/>
        <AccountId xsi:nil="true"/>
        <AccountType/>
      </UserInfo>
    </SharedWithUsers>
    <MediaLengthInSeconds xmlns="0c1413a2-014c-4f8d-95c9-219594620d4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5D6568-0F12-4C57-B293-20CD4E43ADEC}"/>
</file>

<file path=customXml/itemProps2.xml><?xml version="1.0" encoding="utf-8"?>
<ds:datastoreItem xmlns:ds="http://schemas.openxmlformats.org/officeDocument/2006/customXml" ds:itemID="{90B01701-8305-4B20-9098-6A6581395CD4}">
  <ds:schemaRefs>
    <ds:schemaRef ds:uri="http://www.w3.org/XML/1998/namespace"/>
    <ds:schemaRef ds:uri="http://purl.org/dc/dcmityp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c1b8d138-6f1f-4dd1-bc3f-78852ee27e56"/>
    <ds:schemaRef ds:uri="37386455-c281-4518-aa52-df604f238adb"/>
    <ds:schemaRef ds:uri="http://purl.org/dc/terms/"/>
    <ds:schemaRef ds:uri="http://purl.org/dc/elements/1.1/"/>
  </ds:schemaRefs>
</ds:datastoreItem>
</file>

<file path=customXml/itemProps3.xml><?xml version="1.0" encoding="utf-8"?>
<ds:datastoreItem xmlns:ds="http://schemas.openxmlformats.org/officeDocument/2006/customXml" ds:itemID="{CBD4BE67-2CB8-4860-8DF8-89099C4901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Jhpigeo Template-widescreen</Template>
  <TotalTime>4485</TotalTime>
  <Words>761</Words>
  <Application>Microsoft Office PowerPoint</Application>
  <PresentationFormat>Widescreen</PresentationFormat>
  <Paragraphs>171</Paragraphs>
  <Slides>20</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20</vt:i4>
      </vt:variant>
    </vt:vector>
  </HeadingPairs>
  <TitlesOfParts>
    <vt:vector size="30" baseType="lpstr">
      <vt:lpstr>Arial</vt:lpstr>
      <vt:lpstr>Calibri</vt:lpstr>
      <vt:lpstr>Calibri Light</vt:lpstr>
      <vt:lpstr>Gill Sans MT</vt:lpstr>
      <vt:lpstr>Mangal</vt:lpstr>
      <vt:lpstr>Myriad Web Pro</vt:lpstr>
      <vt:lpstr>Jhpiego Theme</vt:lpstr>
      <vt:lpstr>Theme with Subtitles</vt:lpstr>
      <vt:lpstr>Jhpiego Theme Option 2</vt:lpstr>
      <vt:lpstr>Office Theme</vt:lpstr>
      <vt:lpstr>Session 4A Disinfection &amp; sterilization</vt:lpstr>
      <vt:lpstr>Learning Objectives </vt:lpstr>
      <vt:lpstr>Preparation of Chlorine solutions</vt:lpstr>
      <vt:lpstr>PowerPoint Presentation</vt:lpstr>
      <vt:lpstr>Preparation of Chlorine solution using Bleaching Powder</vt:lpstr>
      <vt:lpstr>Preparation of Chlorine solution using Hypochlorite Solution</vt:lpstr>
      <vt:lpstr>Need for proper disinfection/sterlization</vt:lpstr>
      <vt:lpstr>Disinfection/sterilization of instruments, autoclave processing</vt:lpstr>
      <vt:lpstr>Classification of Medical instruments and required level of reprocessing </vt:lpstr>
      <vt:lpstr>Six recommended steps of Instrument reprocessing:</vt:lpstr>
      <vt:lpstr>PowerPoint Presentation</vt:lpstr>
      <vt:lpstr>Processing of used items</vt:lpstr>
      <vt:lpstr>Processing of used items</vt:lpstr>
      <vt:lpstr>Processing of used items</vt:lpstr>
      <vt:lpstr>Processing of used items</vt:lpstr>
      <vt:lpstr>Processing of used items</vt:lpstr>
      <vt:lpstr>Processing of used items</vt:lpstr>
      <vt:lpstr>Monitoring of Sterilization process</vt:lpstr>
      <vt:lpstr>Video </vt:lpstr>
      <vt:lpstr>PowerPoint Presentation</vt:lpstr>
    </vt:vector>
  </TitlesOfParts>
  <Company>Johns Hopkins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Tapas Sadasivan Nair</dc:creator>
  <cp:lastModifiedBy>Ritesh Kumar</cp:lastModifiedBy>
  <cp:revision>241</cp:revision>
  <dcterms:created xsi:type="dcterms:W3CDTF">2020-03-26T05:21:53Z</dcterms:created>
  <dcterms:modified xsi:type="dcterms:W3CDTF">2021-11-08T08:03:11Z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0x010100F660CE27D5AB4543A573315B011C6C7D</vt:lpwstr>
  </property>
  <property fmtid="{D5CDD505-2E9C-101B-9397-08002B2CF9AE}" pid="3" name="Order">
    <vt:r8>8911900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ies>
</file>