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1" r:id="rId6"/>
    <p:sldMasterId id="2147483697" r:id="rId7"/>
  </p:sldMasterIdLst>
  <p:notesMasterIdLst>
    <p:notesMasterId r:id="rId27"/>
  </p:notesMasterIdLst>
  <p:sldIdLst>
    <p:sldId id="625" r:id="rId8"/>
    <p:sldId id="306" r:id="rId9"/>
    <p:sldId id="628" r:id="rId10"/>
    <p:sldId id="626" r:id="rId11"/>
    <p:sldId id="631" r:id="rId12"/>
    <p:sldId id="629" r:id="rId13"/>
    <p:sldId id="642" r:id="rId14"/>
    <p:sldId id="643" r:id="rId15"/>
    <p:sldId id="645" r:id="rId16"/>
    <p:sldId id="641" r:id="rId17"/>
    <p:sldId id="653" r:id="rId18"/>
    <p:sldId id="648" r:id="rId19"/>
    <p:sldId id="646" r:id="rId20"/>
    <p:sldId id="647" r:id="rId21"/>
    <p:sldId id="649" r:id="rId22"/>
    <p:sldId id="650" r:id="rId23"/>
    <p:sldId id="651" r:id="rId24"/>
    <p:sldId id="652" r:id="rId25"/>
    <p:sldId id="34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tesh Kumar" userId="bb8723b3-3a85-4f0a-b473-71fa52ab65e0" providerId="ADAL" clId="{3D4DE84D-7B54-47C7-BD88-C778658A8C43}"/>
    <pc:docChg chg="undo custSel addSld delSld modSld">
      <pc:chgData name="Ritesh Kumar" userId="bb8723b3-3a85-4f0a-b473-71fa52ab65e0" providerId="ADAL" clId="{3D4DE84D-7B54-47C7-BD88-C778658A8C43}" dt="2021-11-08T08:29:47.334" v="324" actId="5793"/>
      <pc:docMkLst>
        <pc:docMk/>
      </pc:docMkLst>
      <pc:sldChg chg="modSp">
        <pc:chgData name="Ritesh Kumar" userId="bb8723b3-3a85-4f0a-b473-71fa52ab65e0" providerId="ADAL" clId="{3D4DE84D-7B54-47C7-BD88-C778658A8C43}" dt="2021-11-07T07:15:29.317" v="66" actId="20577"/>
        <pc:sldMkLst>
          <pc:docMk/>
          <pc:sldMk cId="2086761466" sldId="306"/>
        </pc:sldMkLst>
        <pc:spChg chg="mod">
          <ac:chgData name="Ritesh Kumar" userId="bb8723b3-3a85-4f0a-b473-71fa52ab65e0" providerId="ADAL" clId="{3D4DE84D-7B54-47C7-BD88-C778658A8C43}" dt="2021-11-07T07:15:29.317" v="66" actId="20577"/>
          <ac:spMkLst>
            <pc:docMk/>
            <pc:sldMk cId="2086761466" sldId="306"/>
            <ac:spMk id="3" creationId="{00000000-0000-0000-0000-000000000000}"/>
          </ac:spMkLst>
        </pc:spChg>
      </pc:sldChg>
      <pc:sldChg chg="modSp">
        <pc:chgData name="Ritesh Kumar" userId="bb8723b3-3a85-4f0a-b473-71fa52ab65e0" providerId="ADAL" clId="{3D4DE84D-7B54-47C7-BD88-C778658A8C43}" dt="2021-11-08T08:03:46.961" v="144" actId="20577"/>
        <pc:sldMkLst>
          <pc:docMk/>
          <pc:sldMk cId="3386221321" sldId="625"/>
        </pc:sldMkLst>
        <pc:spChg chg="mod">
          <ac:chgData name="Ritesh Kumar" userId="bb8723b3-3a85-4f0a-b473-71fa52ab65e0" providerId="ADAL" clId="{3D4DE84D-7B54-47C7-BD88-C778658A8C43}" dt="2021-11-08T08:03:46.961" v="144" actId="20577"/>
          <ac:spMkLst>
            <pc:docMk/>
            <pc:sldMk cId="3386221321" sldId="625"/>
            <ac:spMk id="2" creationId="{571CB232-CC87-4DA7-B9E3-42D1539A02FE}"/>
          </ac:spMkLst>
        </pc:spChg>
      </pc:sldChg>
      <pc:sldChg chg="del">
        <pc:chgData name="Ritesh Kumar" userId="bb8723b3-3a85-4f0a-b473-71fa52ab65e0" providerId="ADAL" clId="{3D4DE84D-7B54-47C7-BD88-C778658A8C43}" dt="2021-11-07T07:18:43.977" v="135" actId="2696"/>
        <pc:sldMkLst>
          <pc:docMk/>
          <pc:sldMk cId="2585783360" sldId="632"/>
        </pc:sldMkLst>
      </pc:sldChg>
      <pc:sldChg chg="del">
        <pc:chgData name="Ritesh Kumar" userId="bb8723b3-3a85-4f0a-b473-71fa52ab65e0" providerId="ADAL" clId="{3D4DE84D-7B54-47C7-BD88-C778658A8C43}" dt="2021-11-07T07:18:56.084" v="137" actId="2696"/>
        <pc:sldMkLst>
          <pc:docMk/>
          <pc:sldMk cId="2685390715" sldId="633"/>
        </pc:sldMkLst>
      </pc:sldChg>
      <pc:sldChg chg="del">
        <pc:chgData name="Ritesh Kumar" userId="bb8723b3-3a85-4f0a-b473-71fa52ab65e0" providerId="ADAL" clId="{3D4DE84D-7B54-47C7-BD88-C778658A8C43}" dt="2021-11-07T07:19:04.111" v="138" actId="2696"/>
        <pc:sldMkLst>
          <pc:docMk/>
          <pc:sldMk cId="655308495" sldId="634"/>
        </pc:sldMkLst>
      </pc:sldChg>
      <pc:sldChg chg="del">
        <pc:chgData name="Ritesh Kumar" userId="bb8723b3-3a85-4f0a-b473-71fa52ab65e0" providerId="ADAL" clId="{3D4DE84D-7B54-47C7-BD88-C778658A8C43}" dt="2021-11-07T07:19:12.159" v="139" actId="2696"/>
        <pc:sldMkLst>
          <pc:docMk/>
          <pc:sldMk cId="1380782517" sldId="635"/>
        </pc:sldMkLst>
      </pc:sldChg>
      <pc:sldChg chg="del">
        <pc:chgData name="Ritesh Kumar" userId="bb8723b3-3a85-4f0a-b473-71fa52ab65e0" providerId="ADAL" clId="{3D4DE84D-7B54-47C7-BD88-C778658A8C43}" dt="2021-11-07T07:19:16.994" v="140" actId="2696"/>
        <pc:sldMkLst>
          <pc:docMk/>
          <pc:sldMk cId="1705215518" sldId="636"/>
        </pc:sldMkLst>
      </pc:sldChg>
      <pc:sldChg chg="del">
        <pc:chgData name="Ritesh Kumar" userId="bb8723b3-3a85-4f0a-b473-71fa52ab65e0" providerId="ADAL" clId="{3D4DE84D-7B54-47C7-BD88-C778658A8C43}" dt="2021-11-07T07:19:21.619" v="141" actId="2696"/>
        <pc:sldMkLst>
          <pc:docMk/>
          <pc:sldMk cId="2634776833" sldId="637"/>
        </pc:sldMkLst>
      </pc:sldChg>
      <pc:sldChg chg="del">
        <pc:chgData name="Ritesh Kumar" userId="bb8723b3-3a85-4f0a-b473-71fa52ab65e0" providerId="ADAL" clId="{3D4DE84D-7B54-47C7-BD88-C778658A8C43}" dt="2021-11-07T07:19:27.855" v="142" actId="2696"/>
        <pc:sldMkLst>
          <pc:docMk/>
          <pc:sldMk cId="3155522359" sldId="638"/>
        </pc:sldMkLst>
      </pc:sldChg>
      <pc:sldChg chg="del">
        <pc:chgData name="Ritesh Kumar" userId="bb8723b3-3a85-4f0a-b473-71fa52ab65e0" providerId="ADAL" clId="{3D4DE84D-7B54-47C7-BD88-C778658A8C43}" dt="2021-11-07T07:19:33.609" v="143" actId="2696"/>
        <pc:sldMkLst>
          <pc:docMk/>
          <pc:sldMk cId="2141343224" sldId="639"/>
        </pc:sldMkLst>
      </pc:sldChg>
      <pc:sldChg chg="modSp">
        <pc:chgData name="Ritesh Kumar" userId="bb8723b3-3a85-4f0a-b473-71fa52ab65e0" providerId="ADAL" clId="{3D4DE84D-7B54-47C7-BD88-C778658A8C43}" dt="2021-11-08T08:29:47.334" v="324" actId="5793"/>
        <pc:sldMkLst>
          <pc:docMk/>
          <pc:sldMk cId="2791437832" sldId="652"/>
        </pc:sldMkLst>
        <pc:spChg chg="mod">
          <ac:chgData name="Ritesh Kumar" userId="bb8723b3-3a85-4f0a-b473-71fa52ab65e0" providerId="ADAL" clId="{3D4DE84D-7B54-47C7-BD88-C778658A8C43}" dt="2021-11-08T08:29:47.334" v="324" actId="5793"/>
          <ac:spMkLst>
            <pc:docMk/>
            <pc:sldMk cId="2791437832" sldId="652"/>
            <ac:spMk id="3" creationId="{00000000-0000-0000-0000-000000000000}"/>
          </ac:spMkLst>
        </pc:spChg>
      </pc:sldChg>
      <pc:sldChg chg="modSp add">
        <pc:chgData name="Ritesh Kumar" userId="bb8723b3-3a85-4f0a-b473-71fa52ab65e0" providerId="ADAL" clId="{3D4DE84D-7B54-47C7-BD88-C778658A8C43}" dt="2021-11-08T08:29:25.106" v="323" actId="14734"/>
        <pc:sldMkLst>
          <pc:docMk/>
          <pc:sldMk cId="2320938970" sldId="653"/>
        </pc:sldMkLst>
        <pc:spChg chg="mod">
          <ac:chgData name="Ritesh Kumar" userId="bb8723b3-3a85-4f0a-b473-71fa52ab65e0" providerId="ADAL" clId="{3D4DE84D-7B54-47C7-BD88-C778658A8C43}" dt="2021-11-08T08:16:10.544" v="212" actId="20577"/>
          <ac:spMkLst>
            <pc:docMk/>
            <pc:sldMk cId="2320938970" sldId="653"/>
            <ac:spMk id="2" creationId="{C434B70A-F64D-44A3-8362-7AD2565019BB}"/>
          </ac:spMkLst>
        </pc:spChg>
        <pc:spChg chg="mod">
          <ac:chgData name="Ritesh Kumar" userId="bb8723b3-3a85-4f0a-b473-71fa52ab65e0" providerId="ADAL" clId="{3D4DE84D-7B54-47C7-BD88-C778658A8C43}" dt="2021-11-08T08:16:24.123" v="213" actId="14100"/>
          <ac:spMkLst>
            <pc:docMk/>
            <pc:sldMk cId="2320938970" sldId="653"/>
            <ac:spMk id="3" creationId="{9F234080-7776-4BB4-A128-A705EC28D612}"/>
          </ac:spMkLst>
        </pc:spChg>
        <pc:graphicFrameChg chg="mod modGraphic">
          <ac:chgData name="Ritesh Kumar" userId="bb8723b3-3a85-4f0a-b473-71fa52ab65e0" providerId="ADAL" clId="{3D4DE84D-7B54-47C7-BD88-C778658A8C43}" dt="2021-11-08T08:29:25.106" v="323" actId="14734"/>
          <ac:graphicFrameMkLst>
            <pc:docMk/>
            <pc:sldMk cId="2320938970" sldId="653"/>
            <ac:graphicFrameMk id="5" creationId="{36D3DEFF-CB7C-4E06-B2D8-835E9DC17A56}"/>
          </ac:graphicFrameMkLst>
        </pc:graphicFrameChg>
      </pc:sldChg>
      <pc:sldChg chg="del">
        <pc:chgData name="Ritesh Kumar" userId="bb8723b3-3a85-4f0a-b473-71fa52ab65e0" providerId="ADAL" clId="{3D4DE84D-7B54-47C7-BD88-C778658A8C43}" dt="2021-11-07T07:18:50.288" v="136" actId="2696"/>
        <pc:sldMkLst>
          <pc:docMk/>
          <pc:sldMk cId="2481972784" sldId="6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F663D-41A0-479D-A053-A954580AD9FD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0DDE-75B3-41F0-9C88-CD143209E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IN" altLang="en-US"/>
              <a:t>Show video on cleaning of labour room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8F0824-CD43-462B-8B94-8240E44927FA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768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emf"/><Relationship Id="rId5" Type="http://schemas.openxmlformats.org/officeDocument/2006/relationships/image" Target="../media/image8.emf"/><Relationship Id="rId4" Type="http://schemas.openxmlformats.org/officeDocument/2006/relationships/image" Target="../media/image7.jpeg"/><Relationship Id="rId9" Type="http://schemas.openxmlformats.org/officeDocument/2006/relationships/image" Target="../media/image9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2"/>
            <a:ext cx="5064354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57550"/>
            <a:ext cx="5064354" cy="385763"/>
          </a:xfrm>
        </p:spPr>
        <p:txBody>
          <a:bodyPr>
            <a:noAutofit/>
          </a:bodyPr>
          <a:lstStyle>
            <a:lvl1pPr marL="0" indent="0" algn="l">
              <a:buNone/>
              <a:defRPr sz="19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16577" r="11683" b="16577"/>
          <a:stretch/>
        </p:blipFill>
        <p:spPr>
          <a:xfrm>
            <a:off x="9889331" y="5274899"/>
            <a:ext cx="1919288" cy="12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3657599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4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E56683-8FED-4C91-8787-854BEB20005A}" type="datetime1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accent2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49"/>
            <a:ext cx="5045304" cy="315587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5699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A60-C300-406B-AF1C-6183937F479D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2189653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717801"/>
            <a:ext cx="4790969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2189653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717801"/>
            <a:ext cx="4810812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5C0CC-8D74-4E8B-863A-9AE345579E7D}" type="datetime1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0293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D8D8-EEB3-49CD-842F-E3CCF6D99C4B}" type="datetime1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30B0-AC66-407A-BF08-8E47E0C174CE}" type="datetime1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1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4911365" cy="1112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2"/>
            <a:ext cx="4911365" cy="4062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6BD1-39FC-4B62-854A-6C0845B9AEB6}" type="datetime1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118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/>
          </p:cNvSpPr>
          <p:nvPr/>
        </p:nvSpPr>
        <p:spPr bwMode="auto">
          <a:xfrm>
            <a:off x="1588" y="0"/>
            <a:ext cx="6149975" cy="6858000"/>
          </a:xfrm>
          <a:custGeom>
            <a:avLst/>
            <a:gdLst>
              <a:gd name="T0" fmla="*/ 0 w 3874"/>
              <a:gd name="T1" fmla="*/ 0 h 4320"/>
              <a:gd name="T2" fmla="*/ 0 w 3874"/>
              <a:gd name="T3" fmla="*/ 4320 h 4320"/>
              <a:gd name="T4" fmla="*/ 3067 w 3874"/>
              <a:gd name="T5" fmla="*/ 4320 h 4320"/>
              <a:gd name="T6" fmla="*/ 3298 w 3874"/>
              <a:gd name="T7" fmla="*/ 4078 h 4320"/>
              <a:gd name="T8" fmla="*/ 3733 w 3874"/>
              <a:gd name="T9" fmla="*/ 3215 h 4320"/>
              <a:gd name="T10" fmla="*/ 3848 w 3874"/>
              <a:gd name="T11" fmla="*/ 2463 h 4320"/>
              <a:gd name="T12" fmla="*/ 3874 w 3874"/>
              <a:gd name="T13" fmla="*/ 1761 h 4320"/>
              <a:gd name="T14" fmla="*/ 3874 w 3874"/>
              <a:gd name="T15" fmla="*/ 0 h 4320"/>
              <a:gd name="T16" fmla="*/ 0 w 387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4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067" y="4320"/>
                  <a:pt x="3067" y="4320"/>
                  <a:pt x="3067" y="4320"/>
                </a:cubicBezTo>
                <a:cubicBezTo>
                  <a:pt x="3147" y="4246"/>
                  <a:pt x="3224" y="4165"/>
                  <a:pt x="3298" y="4078"/>
                </a:cubicBezTo>
                <a:cubicBezTo>
                  <a:pt x="3494" y="3846"/>
                  <a:pt x="3640" y="3559"/>
                  <a:pt x="3733" y="3215"/>
                </a:cubicBezTo>
                <a:cubicBezTo>
                  <a:pt x="3792" y="2992"/>
                  <a:pt x="3832" y="2741"/>
                  <a:pt x="3848" y="2463"/>
                </a:cubicBezTo>
                <a:cubicBezTo>
                  <a:pt x="3866" y="2183"/>
                  <a:pt x="3874" y="1949"/>
                  <a:pt x="3874" y="1761"/>
                </a:cubicBezTo>
                <a:cubicBezTo>
                  <a:pt x="3874" y="1761"/>
                  <a:pt x="3874" y="941"/>
                  <a:pt x="387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68864" y="0"/>
            <a:ext cx="7323137" cy="6858000"/>
          </a:xfrm>
          <a:custGeom>
            <a:avLst/>
            <a:gdLst>
              <a:gd name="connsiteX0" fmla="*/ 1281112 w 7323137"/>
              <a:gd name="connsiteY0" fmla="*/ 0 h 6858000"/>
              <a:gd name="connsiteX1" fmla="*/ 7323137 w 7323137"/>
              <a:gd name="connsiteY1" fmla="*/ 0 h 6858000"/>
              <a:gd name="connsiteX2" fmla="*/ 7323137 w 7323137"/>
              <a:gd name="connsiteY2" fmla="*/ 6858000 h 6858000"/>
              <a:gd name="connsiteX3" fmla="*/ 0 w 7323137"/>
              <a:gd name="connsiteY3" fmla="*/ 6858000 h 6858000"/>
              <a:gd name="connsiteX4" fmla="*/ 366712 w 7323137"/>
              <a:gd name="connsiteY4" fmla="*/ 6473825 h 6858000"/>
              <a:gd name="connsiteX5" fmla="*/ 1057275 w 7323137"/>
              <a:gd name="connsiteY5" fmla="*/ 5103813 h 6858000"/>
              <a:gd name="connsiteX6" fmla="*/ 1239837 w 7323137"/>
              <a:gd name="connsiteY6" fmla="*/ 3910013 h 6858000"/>
              <a:gd name="connsiteX7" fmla="*/ 1281112 w 7323137"/>
              <a:gd name="connsiteY7" fmla="*/ 2795588 h 6858000"/>
              <a:gd name="connsiteX8" fmla="*/ 1281112 w 732313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3137" h="6858000">
                <a:moveTo>
                  <a:pt x="1281112" y="0"/>
                </a:moveTo>
                <a:lnTo>
                  <a:pt x="7323137" y="0"/>
                </a:lnTo>
                <a:lnTo>
                  <a:pt x="7323137" y="6858000"/>
                </a:lnTo>
                <a:lnTo>
                  <a:pt x="0" y="6858000"/>
                </a:lnTo>
                <a:cubicBezTo>
                  <a:pt x="127000" y="6740525"/>
                  <a:pt x="249237" y="6611938"/>
                  <a:pt x="366712" y="6473825"/>
                </a:cubicBezTo>
                <a:cubicBezTo>
                  <a:pt x="677862" y="6105525"/>
                  <a:pt x="909637" y="5649913"/>
                  <a:pt x="1057275" y="5103813"/>
                </a:cubicBezTo>
                <a:cubicBezTo>
                  <a:pt x="1150938" y="4749800"/>
                  <a:pt x="1214437" y="4351338"/>
                  <a:pt x="1239837" y="3910013"/>
                </a:cubicBezTo>
                <a:cubicBezTo>
                  <a:pt x="1268412" y="3465513"/>
                  <a:pt x="1281112" y="3094038"/>
                  <a:pt x="1281112" y="2795588"/>
                </a:cubicBezTo>
                <a:cubicBezTo>
                  <a:pt x="1281112" y="2795588"/>
                  <a:pt x="1281112" y="1493838"/>
                  <a:pt x="12811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793240"/>
            <a:ext cx="5003800" cy="3032760"/>
          </a:xfrm>
        </p:spPr>
        <p:txBody>
          <a:bodyPr anchor="t" anchorCtr="0">
            <a:noAutofit/>
          </a:bodyPr>
          <a:lstStyle>
            <a:lvl1pPr marL="227013" indent="-227013">
              <a:lnSpc>
                <a:spcPct val="8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39D383-CCFA-403E-BDAD-EE9B08479FB8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89"/>
            <a:ext cx="50621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5481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231955 h 6858000"/>
              <a:gd name="connsiteX5" fmla="*/ 1634967 w 12192000"/>
              <a:gd name="connsiteY5" fmla="*/ 4537075 h 6858000"/>
              <a:gd name="connsiteX6" fmla="*/ 4337666 w 12192000"/>
              <a:gd name="connsiteY6" fmla="*/ 3564504 h 6858000"/>
              <a:gd name="connsiteX7" fmla="*/ 5449888 w 12192000"/>
              <a:gd name="connsiteY7" fmla="*/ 916951 h 6858000"/>
              <a:gd name="connsiteX8" fmla="*/ 5426055 w 12192000"/>
              <a:gd name="connsiteY8" fmla="*/ 443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35481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231955"/>
                </a:lnTo>
                <a:cubicBezTo>
                  <a:pt x="494145" y="4435369"/>
                  <a:pt x="1039133" y="4537075"/>
                  <a:pt x="1634967" y="4537075"/>
                </a:cubicBezTo>
                <a:cubicBezTo>
                  <a:pt x="2699522" y="4537075"/>
                  <a:pt x="3600422" y="4212885"/>
                  <a:pt x="4337666" y="3564504"/>
                </a:cubicBezTo>
                <a:cubicBezTo>
                  <a:pt x="5078088" y="2916124"/>
                  <a:pt x="5449888" y="2034136"/>
                  <a:pt x="5449888" y="916951"/>
                </a:cubicBezTo>
                <a:cubicBezTo>
                  <a:pt x="5449888" y="754061"/>
                  <a:pt x="5441944" y="596336"/>
                  <a:pt x="5426055" y="44337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74040"/>
            <a:ext cx="4053205" cy="2219960"/>
          </a:xfrm>
        </p:spPr>
        <p:txBody>
          <a:bodyPr anchor="t" anchorCtr="0">
            <a:noAutofit/>
          </a:bodyPr>
          <a:lstStyle>
            <a:lvl1pPr marL="177800" indent="-177800">
              <a:lnSpc>
                <a:spcPct val="8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B4A2F5-0745-4269-BA4F-FDF6638F59B8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79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Slide With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/>
          </p:cNvSpPr>
          <p:nvPr/>
        </p:nvSpPr>
        <p:spPr bwMode="auto">
          <a:xfrm>
            <a:off x="1588" y="0"/>
            <a:ext cx="6149975" cy="6858000"/>
          </a:xfrm>
          <a:custGeom>
            <a:avLst/>
            <a:gdLst>
              <a:gd name="T0" fmla="*/ 0 w 3874"/>
              <a:gd name="T1" fmla="*/ 0 h 4320"/>
              <a:gd name="T2" fmla="*/ 0 w 3874"/>
              <a:gd name="T3" fmla="*/ 4320 h 4320"/>
              <a:gd name="T4" fmla="*/ 3067 w 3874"/>
              <a:gd name="T5" fmla="*/ 4320 h 4320"/>
              <a:gd name="T6" fmla="*/ 3298 w 3874"/>
              <a:gd name="T7" fmla="*/ 4078 h 4320"/>
              <a:gd name="T8" fmla="*/ 3733 w 3874"/>
              <a:gd name="T9" fmla="*/ 3215 h 4320"/>
              <a:gd name="T10" fmla="*/ 3848 w 3874"/>
              <a:gd name="T11" fmla="*/ 2463 h 4320"/>
              <a:gd name="T12" fmla="*/ 3874 w 3874"/>
              <a:gd name="T13" fmla="*/ 1761 h 4320"/>
              <a:gd name="T14" fmla="*/ 3874 w 3874"/>
              <a:gd name="T15" fmla="*/ 0 h 4320"/>
              <a:gd name="T16" fmla="*/ 0 w 387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4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067" y="4320"/>
                  <a:pt x="3067" y="4320"/>
                  <a:pt x="3067" y="4320"/>
                </a:cubicBezTo>
                <a:cubicBezTo>
                  <a:pt x="3147" y="4246"/>
                  <a:pt x="3224" y="4165"/>
                  <a:pt x="3298" y="4078"/>
                </a:cubicBezTo>
                <a:cubicBezTo>
                  <a:pt x="3494" y="3846"/>
                  <a:pt x="3640" y="3559"/>
                  <a:pt x="3733" y="3215"/>
                </a:cubicBezTo>
                <a:cubicBezTo>
                  <a:pt x="3792" y="2992"/>
                  <a:pt x="3832" y="2741"/>
                  <a:pt x="3848" y="2463"/>
                </a:cubicBezTo>
                <a:cubicBezTo>
                  <a:pt x="3866" y="2183"/>
                  <a:pt x="3874" y="1949"/>
                  <a:pt x="3874" y="1761"/>
                </a:cubicBezTo>
                <a:cubicBezTo>
                  <a:pt x="3874" y="1761"/>
                  <a:pt x="3874" y="941"/>
                  <a:pt x="387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68864" y="0"/>
            <a:ext cx="7323137" cy="6858000"/>
          </a:xfrm>
          <a:custGeom>
            <a:avLst/>
            <a:gdLst>
              <a:gd name="connsiteX0" fmla="*/ 1281112 w 7323137"/>
              <a:gd name="connsiteY0" fmla="*/ 0 h 6858000"/>
              <a:gd name="connsiteX1" fmla="*/ 7323137 w 7323137"/>
              <a:gd name="connsiteY1" fmla="*/ 0 h 6858000"/>
              <a:gd name="connsiteX2" fmla="*/ 7323137 w 7323137"/>
              <a:gd name="connsiteY2" fmla="*/ 6858000 h 6858000"/>
              <a:gd name="connsiteX3" fmla="*/ 0 w 7323137"/>
              <a:gd name="connsiteY3" fmla="*/ 6858000 h 6858000"/>
              <a:gd name="connsiteX4" fmla="*/ 366712 w 7323137"/>
              <a:gd name="connsiteY4" fmla="*/ 6473825 h 6858000"/>
              <a:gd name="connsiteX5" fmla="*/ 1057275 w 7323137"/>
              <a:gd name="connsiteY5" fmla="*/ 5103813 h 6858000"/>
              <a:gd name="connsiteX6" fmla="*/ 1239837 w 7323137"/>
              <a:gd name="connsiteY6" fmla="*/ 3910013 h 6858000"/>
              <a:gd name="connsiteX7" fmla="*/ 1281112 w 7323137"/>
              <a:gd name="connsiteY7" fmla="*/ 2795588 h 6858000"/>
              <a:gd name="connsiteX8" fmla="*/ 1281112 w 732313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3137" h="6858000">
                <a:moveTo>
                  <a:pt x="1281112" y="0"/>
                </a:moveTo>
                <a:lnTo>
                  <a:pt x="7323137" y="0"/>
                </a:lnTo>
                <a:lnTo>
                  <a:pt x="7323137" y="6858000"/>
                </a:lnTo>
                <a:lnTo>
                  <a:pt x="0" y="6858000"/>
                </a:lnTo>
                <a:cubicBezTo>
                  <a:pt x="127000" y="6740525"/>
                  <a:pt x="249237" y="6611938"/>
                  <a:pt x="366712" y="6473825"/>
                </a:cubicBezTo>
                <a:cubicBezTo>
                  <a:pt x="677862" y="6105525"/>
                  <a:pt x="909637" y="5649913"/>
                  <a:pt x="1057275" y="5103813"/>
                </a:cubicBezTo>
                <a:cubicBezTo>
                  <a:pt x="1150938" y="4749800"/>
                  <a:pt x="1214437" y="4351338"/>
                  <a:pt x="1239837" y="3910013"/>
                </a:cubicBezTo>
                <a:cubicBezTo>
                  <a:pt x="1268412" y="3465513"/>
                  <a:pt x="1281112" y="3094038"/>
                  <a:pt x="1281112" y="2795588"/>
                </a:cubicBezTo>
                <a:cubicBezTo>
                  <a:pt x="1281112" y="2795588"/>
                  <a:pt x="1281112" y="1493838"/>
                  <a:pt x="12811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8F08DD-87C4-435F-B599-E5636A673C1F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89"/>
            <a:ext cx="50621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1596" y="1593130"/>
            <a:ext cx="4505554" cy="3723408"/>
          </a:xfrm>
        </p:spPr>
        <p:txBody>
          <a:bodyPr>
            <a:noAutofit/>
          </a:bodyPr>
          <a:lstStyle>
            <a:lvl1pPr marL="0" indent="0">
              <a:spcBef>
                <a:spcPts val="3600"/>
              </a:spcBef>
              <a:buNone/>
              <a:defRPr sz="2600" b="1">
                <a:solidFill>
                  <a:schemeClr val="accent2"/>
                </a:solidFill>
              </a:defRPr>
            </a:lvl1pPr>
            <a:lvl2pPr marL="0" indent="0">
              <a:buNone/>
              <a:defRPr sz="2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08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-Only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6FE26-AC76-424E-A209-BD26B3D3F8D5}" type="datetime1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92000" y="3410557"/>
            <a:ext cx="248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Format Background </a:t>
            </a:r>
            <a:br>
              <a:rPr lang="en-GB" dirty="0"/>
            </a:br>
            <a:r>
              <a:rPr lang="en-GB" dirty="0"/>
              <a:t>to change the image fill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22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-1588" y="0"/>
            <a:ext cx="9312275" cy="6858000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641690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349499"/>
            <a:ext cx="6416904" cy="184785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4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3" y="5729024"/>
            <a:ext cx="633676" cy="633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77" y="5816813"/>
            <a:ext cx="1675524" cy="507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405970"/>
            <a:ext cx="1100138" cy="9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80" y="5960226"/>
            <a:ext cx="1125195" cy="402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45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bg>
      <p:bgPr>
        <a:blipFill dpi="0" rotWithShape="1">
          <a:blip r:embed="rId2">
            <a:lum/>
          </a:blip>
          <a:srcRect/>
          <a:stretch>
            <a:fillRect l="-21000" t="-28000" r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2435678"/>
            <a:ext cx="5036457" cy="4240893"/>
          </a:xfrm>
        </p:spPr>
        <p:txBody>
          <a:bodyPr anchor="b" anchorCtr="0"/>
          <a:lstStyle>
            <a:lvl1pPr>
              <a:lnSpc>
                <a:spcPct val="7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422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Boing Font">
    <p:bg>
      <p:bgPr>
        <a:blipFill dpi="0" rotWithShape="1">
          <a:blip r:embed="rId2">
            <a:lum/>
          </a:blip>
          <a:srcRect/>
          <a:stretch>
            <a:fillRect l="-21000" t="-28000" r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4492131"/>
            <a:ext cx="3398157" cy="187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353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3808-C8A5-49E4-B98A-58940DAD2486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9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43D5A-1E7A-40D0-BD44-A4654554D93D}" type="datetime1">
              <a:rPr lang="en-US" smtClean="0"/>
              <a:t>11/8/2021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183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1CF1-EBB1-44B3-AE30-B81FE0265063}" type="datetime1">
              <a:rPr lang="en-US" smtClean="0"/>
              <a:t>11/8/2021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49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with 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54FF-470C-457C-9C64-B0AD381F3E69}" type="datetime1">
              <a:rPr lang="en-US" smtClean="0"/>
              <a:t>11/8/2021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1825" y="2017336"/>
            <a:ext cx="9114191" cy="437744"/>
          </a:xfrm>
          <a:solidFill>
            <a:schemeClr val="accent4"/>
          </a:solidFill>
        </p:spPr>
        <p:txBody>
          <a:bodyPr tIns="7200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631825" y="2455863"/>
            <a:ext cx="9105900" cy="32845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E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36848" y="5905501"/>
            <a:ext cx="3600877" cy="258936"/>
          </a:xfrm>
        </p:spPr>
        <p:txBody>
          <a:bodyPr tIns="0">
            <a:no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65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2FFB-E30B-424B-9611-5510C87D4526}" type="datetime1">
              <a:rPr lang="en-US" smtClean="0"/>
              <a:t>11/8/2021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187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2189653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717801"/>
            <a:ext cx="4790969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2189653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717801"/>
            <a:ext cx="4810812" cy="32361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C52-0659-4992-A405-339E80CEC5F9}" type="datetime1">
              <a:rPr lang="en-US" smtClean="0"/>
              <a:t>11/8/2021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597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4334-4FF3-4414-A19F-E1CA5F7E4754}" type="datetime1">
              <a:rPr lang="en-US" smtClean="0"/>
              <a:t>11/8/2021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547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596" y="577850"/>
            <a:ext cx="4911365" cy="5079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2"/>
            <a:ext cx="4911365" cy="4062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6BCE-2CA2-4C74-AA79-E20F9CF23D5C}" type="datetime1">
              <a:rPr lang="en-US" smtClean="0"/>
              <a:t>11/8/2021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085750"/>
            <a:ext cx="4911136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21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-1588" y="0"/>
            <a:ext cx="9312275" cy="6858000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641690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349499"/>
            <a:ext cx="6416904" cy="184785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4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44" y="2453377"/>
            <a:ext cx="707495" cy="707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06" y="5809669"/>
            <a:ext cx="1685049" cy="5104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405970"/>
            <a:ext cx="1100138" cy="9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30" y="4574337"/>
            <a:ext cx="1181101" cy="422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87" y="4424503"/>
            <a:ext cx="573011" cy="630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91" y="3652548"/>
            <a:ext cx="1485903" cy="303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7089"/>
          <a:stretch/>
        </p:blipFill>
        <p:spPr>
          <a:xfrm>
            <a:off x="11160919" y="3553276"/>
            <a:ext cx="619679" cy="450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9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D42A-4232-4F80-8E06-BCB8AEA3FFEC}" type="datetime1">
              <a:rPr lang="en-US" smtClean="0"/>
              <a:t>11/8/2021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9066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77E-CB56-45FC-8A37-3C89DC0254F1}" type="datetime1">
              <a:rPr lang="en-US" smtClean="0"/>
              <a:t>11/8/2021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48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0926-D89B-4CED-856C-EC759B3104AE}" type="datetime1">
              <a:rPr lang="en-US" smtClean="0"/>
              <a:t>11/8/2021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5278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41AC-EDFB-4280-92AC-1243B40463FB}" type="datetime1">
              <a:rPr lang="en-US" smtClean="0"/>
              <a:t>11/8/2021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5983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10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873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02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656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215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68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bg>
      <p:bgPr>
        <a:blipFill dpi="0" rotWithShape="1">
          <a:blip r:embed="rId2">
            <a:lum/>
          </a:blip>
          <a:srcRect/>
          <a:stretch>
            <a:fillRect l="35000" t="-2000" r="-2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auto">
          <a:xfrm>
            <a:off x="0" y="0"/>
            <a:ext cx="7029450" cy="6858000"/>
          </a:xfrm>
          <a:custGeom>
            <a:avLst/>
            <a:gdLst>
              <a:gd name="T0" fmla="*/ 0 w 4428"/>
              <a:gd name="T1" fmla="*/ 4320 h 4320"/>
              <a:gd name="T2" fmla="*/ 4150 w 4428"/>
              <a:gd name="T3" fmla="*/ 4320 h 4320"/>
              <a:gd name="T4" fmla="*/ 4428 w 4428"/>
              <a:gd name="T5" fmla="*/ 2715 h 4320"/>
              <a:gd name="T6" fmla="*/ 3271 w 4428"/>
              <a:gd name="T7" fmla="*/ 0 h 4320"/>
              <a:gd name="T8" fmla="*/ 0 w 4428"/>
              <a:gd name="T9" fmla="*/ 0 h 4320"/>
              <a:gd name="T10" fmla="*/ 0 w 4428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8" h="4320">
                <a:moveTo>
                  <a:pt x="0" y="4320"/>
                </a:moveTo>
                <a:cubicBezTo>
                  <a:pt x="4150" y="4320"/>
                  <a:pt x="4150" y="4320"/>
                  <a:pt x="4150" y="4320"/>
                </a:cubicBezTo>
                <a:cubicBezTo>
                  <a:pt x="4333" y="3814"/>
                  <a:pt x="4428" y="3278"/>
                  <a:pt x="4428" y="2715"/>
                </a:cubicBezTo>
                <a:cubicBezTo>
                  <a:pt x="4428" y="1447"/>
                  <a:pt x="3970" y="524"/>
                  <a:pt x="3271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1972854"/>
            <a:ext cx="5441544" cy="1401632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81951"/>
            <a:ext cx="5441544" cy="14541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4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5032376"/>
            <a:ext cx="3803015" cy="9016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23" y="1125377"/>
            <a:ext cx="2701096" cy="551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13367" r="12418" b="13367"/>
          <a:stretch/>
        </p:blipFill>
        <p:spPr>
          <a:xfrm>
            <a:off x="633176" y="433149"/>
            <a:ext cx="1538524" cy="1311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7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305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371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476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199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52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36257"/>
            <a:ext cx="12192000" cy="221742"/>
          </a:xfrm>
          <a:custGeom>
            <a:avLst/>
            <a:gdLst/>
            <a:ahLst/>
            <a:cxnLst/>
            <a:rect l="l" t="t" r="r" b="b"/>
            <a:pathLst>
              <a:path w="12192000" h="221742">
                <a:moveTo>
                  <a:pt x="0" y="221742"/>
                </a:moveTo>
                <a:lnTo>
                  <a:pt x="12192000" y="221742"/>
                </a:lnTo>
                <a:lnTo>
                  <a:pt x="12192000" y="0"/>
                </a:lnTo>
                <a:lnTo>
                  <a:pt x="0" y="0"/>
                </a:lnTo>
                <a:lnTo>
                  <a:pt x="0" y="221742"/>
                </a:lnTo>
                <a:close/>
              </a:path>
            </a:pathLst>
          </a:custGeom>
          <a:solidFill>
            <a:srgbClr val="F8A22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211306" y="0"/>
            <a:ext cx="980694" cy="838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7455" y="1240535"/>
            <a:ext cx="3945797" cy="4563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05982" y="1240535"/>
            <a:ext cx="5354077" cy="466356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357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 rot="16200000" flipH="1">
            <a:off x="3393015" y="-3393016"/>
            <a:ext cx="5405970" cy="12192001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921725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473324"/>
            <a:ext cx="9217254" cy="119380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0397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510745"/>
            <a:ext cx="1100138" cy="942323"/>
          </a:xfrm>
          <a:prstGeom prst="rect">
            <a:avLst/>
          </a:prstGeom>
        </p:spPr>
      </p:pic>
      <p:grpSp>
        <p:nvGrpSpPr>
          <p:cNvPr id="70" name="Group 68">
            <a:extLst>
              <a:ext uri="{FF2B5EF4-FFF2-40B4-BE49-F238E27FC236}">
                <a16:creationId xmlns:a16="http://schemas.microsoft.com/office/drawing/2014/main" id="{3C970309-7241-493F-B2B9-42CA2E76752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1596" y="6340355"/>
            <a:ext cx="1676400" cy="112713"/>
            <a:chOff x="594" y="3108"/>
            <a:chExt cx="1056" cy="71"/>
          </a:xfrm>
        </p:grpSpPr>
        <p:sp>
          <p:nvSpPr>
            <p:cNvPr id="71" name="AutoShape 67">
              <a:extLst>
                <a:ext uri="{FF2B5EF4-FFF2-40B4-BE49-F238E27FC236}">
                  <a16:creationId xmlns:a16="http://schemas.microsoft.com/office/drawing/2014/main" id="{2A3C16B6-FB26-458A-925F-8FA9FC7A105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94" y="3108"/>
              <a:ext cx="105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7799CDA6-56A2-4BCB-8FD7-A06D94639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" y="3110"/>
              <a:ext cx="37" cy="53"/>
            </a:xfrm>
            <a:custGeom>
              <a:avLst/>
              <a:gdLst>
                <a:gd name="T0" fmla="*/ 37 w 74"/>
                <a:gd name="T1" fmla="*/ 103 h 103"/>
                <a:gd name="T2" fmla="*/ 0 w 74"/>
                <a:gd name="T3" fmla="*/ 69 h 103"/>
                <a:gd name="T4" fmla="*/ 0 w 74"/>
                <a:gd name="T5" fmla="*/ 63 h 103"/>
                <a:gd name="T6" fmla="*/ 2 w 74"/>
                <a:gd name="T7" fmla="*/ 60 h 103"/>
                <a:gd name="T8" fmla="*/ 11 w 74"/>
                <a:gd name="T9" fmla="*/ 60 h 103"/>
                <a:gd name="T10" fmla="*/ 14 w 74"/>
                <a:gd name="T11" fmla="*/ 63 h 103"/>
                <a:gd name="T12" fmla="*/ 14 w 74"/>
                <a:gd name="T13" fmla="*/ 68 h 103"/>
                <a:gd name="T14" fmla="*/ 37 w 74"/>
                <a:gd name="T15" fmla="*/ 90 h 103"/>
                <a:gd name="T16" fmla="*/ 60 w 74"/>
                <a:gd name="T17" fmla="*/ 68 h 103"/>
                <a:gd name="T18" fmla="*/ 60 w 74"/>
                <a:gd name="T19" fmla="*/ 3 h 103"/>
                <a:gd name="T20" fmla="*/ 62 w 74"/>
                <a:gd name="T21" fmla="*/ 0 h 103"/>
                <a:gd name="T22" fmla="*/ 71 w 74"/>
                <a:gd name="T23" fmla="*/ 0 h 103"/>
                <a:gd name="T24" fmla="*/ 74 w 74"/>
                <a:gd name="T25" fmla="*/ 3 h 103"/>
                <a:gd name="T26" fmla="*/ 74 w 74"/>
                <a:gd name="T27" fmla="*/ 69 h 103"/>
                <a:gd name="T28" fmla="*/ 37 w 74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03">
                  <a:moveTo>
                    <a:pt x="37" y="103"/>
                  </a:moveTo>
                  <a:cubicBezTo>
                    <a:pt x="15" y="103"/>
                    <a:pt x="0" y="90"/>
                    <a:pt x="0" y="6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0"/>
                    <a:pt x="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4" y="62"/>
                    <a:pt x="14" y="6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81"/>
                    <a:pt x="22" y="90"/>
                    <a:pt x="37" y="90"/>
                  </a:cubicBezTo>
                  <a:cubicBezTo>
                    <a:pt x="52" y="90"/>
                    <a:pt x="60" y="80"/>
                    <a:pt x="60" y="68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1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4" y="2"/>
                    <a:pt x="74" y="3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90"/>
                    <a:pt x="58" y="103"/>
                    <a:pt x="37" y="1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1D936A7F-968C-4A4E-A5B9-FB0671D9B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8" y="3126"/>
              <a:ext cx="36" cy="37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36 w 72"/>
                <a:gd name="T11" fmla="*/ 59 h 72"/>
                <a:gd name="T12" fmla="*/ 58 w 72"/>
                <a:gd name="T13" fmla="*/ 36 h 72"/>
                <a:gd name="T14" fmla="*/ 36 w 72"/>
                <a:gd name="T15" fmla="*/ 13 h 72"/>
                <a:gd name="T16" fmla="*/ 14 w 72"/>
                <a:gd name="T17" fmla="*/ 36 h 72"/>
                <a:gd name="T18" fmla="*/ 36 w 72"/>
                <a:gd name="T1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56" y="0"/>
                    <a:pt x="72" y="16"/>
                    <a:pt x="72" y="36"/>
                  </a:cubicBezTo>
                  <a:cubicBezTo>
                    <a:pt x="72" y="57"/>
                    <a:pt x="56" y="72"/>
                    <a:pt x="36" y="72"/>
                  </a:cubicBezTo>
                  <a:cubicBezTo>
                    <a:pt x="16" y="72"/>
                    <a:pt x="0" y="57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  <a:moveTo>
                    <a:pt x="36" y="59"/>
                  </a:moveTo>
                  <a:cubicBezTo>
                    <a:pt x="49" y="59"/>
                    <a:pt x="58" y="49"/>
                    <a:pt x="58" y="36"/>
                  </a:cubicBezTo>
                  <a:cubicBezTo>
                    <a:pt x="58" y="23"/>
                    <a:pt x="49" y="13"/>
                    <a:pt x="36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6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B9DC3BAF-65E1-476F-A063-39662A0BD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" y="3110"/>
              <a:ext cx="33" cy="52"/>
            </a:xfrm>
            <a:custGeom>
              <a:avLst/>
              <a:gdLst>
                <a:gd name="T0" fmla="*/ 53 w 67"/>
                <a:gd name="T1" fmla="*/ 64 h 101"/>
                <a:gd name="T2" fmla="*/ 34 w 67"/>
                <a:gd name="T3" fmla="*/ 44 h 101"/>
                <a:gd name="T4" fmla="*/ 13 w 67"/>
                <a:gd name="T5" fmla="*/ 64 h 101"/>
                <a:gd name="T6" fmla="*/ 13 w 67"/>
                <a:gd name="T7" fmla="*/ 99 h 101"/>
                <a:gd name="T8" fmla="*/ 11 w 67"/>
                <a:gd name="T9" fmla="*/ 101 h 101"/>
                <a:gd name="T10" fmla="*/ 2 w 67"/>
                <a:gd name="T11" fmla="*/ 101 h 101"/>
                <a:gd name="T12" fmla="*/ 0 w 67"/>
                <a:gd name="T13" fmla="*/ 98 h 101"/>
                <a:gd name="T14" fmla="*/ 0 w 67"/>
                <a:gd name="T15" fmla="*/ 3 h 101"/>
                <a:gd name="T16" fmla="*/ 2 w 67"/>
                <a:gd name="T17" fmla="*/ 0 h 101"/>
                <a:gd name="T18" fmla="*/ 11 w 67"/>
                <a:gd name="T19" fmla="*/ 0 h 101"/>
                <a:gd name="T20" fmla="*/ 13 w 67"/>
                <a:gd name="T21" fmla="*/ 3 h 101"/>
                <a:gd name="T22" fmla="*/ 13 w 67"/>
                <a:gd name="T23" fmla="*/ 43 h 101"/>
                <a:gd name="T24" fmla="*/ 37 w 67"/>
                <a:gd name="T25" fmla="*/ 31 h 101"/>
                <a:gd name="T26" fmla="*/ 67 w 67"/>
                <a:gd name="T27" fmla="*/ 61 h 101"/>
                <a:gd name="T28" fmla="*/ 67 w 67"/>
                <a:gd name="T29" fmla="*/ 99 h 101"/>
                <a:gd name="T30" fmla="*/ 64 w 67"/>
                <a:gd name="T31" fmla="*/ 101 h 101"/>
                <a:gd name="T32" fmla="*/ 55 w 67"/>
                <a:gd name="T33" fmla="*/ 101 h 101"/>
                <a:gd name="T34" fmla="*/ 53 w 67"/>
                <a:gd name="T35" fmla="*/ 99 h 101"/>
                <a:gd name="T36" fmla="*/ 53 w 67"/>
                <a:gd name="T37" fmla="*/ 6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01">
                  <a:moveTo>
                    <a:pt x="53" y="64"/>
                  </a:moveTo>
                  <a:cubicBezTo>
                    <a:pt x="53" y="52"/>
                    <a:pt x="46" y="44"/>
                    <a:pt x="34" y="44"/>
                  </a:cubicBezTo>
                  <a:cubicBezTo>
                    <a:pt x="21" y="44"/>
                    <a:pt x="13" y="52"/>
                    <a:pt x="13" y="64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100"/>
                    <a:pt x="12" y="101"/>
                    <a:pt x="11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7" y="36"/>
                    <a:pt x="26" y="31"/>
                    <a:pt x="37" y="31"/>
                  </a:cubicBezTo>
                  <a:cubicBezTo>
                    <a:pt x="55" y="31"/>
                    <a:pt x="67" y="44"/>
                    <a:pt x="67" y="61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100"/>
                    <a:pt x="65" y="101"/>
                    <a:pt x="64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4" y="101"/>
                    <a:pt x="53" y="100"/>
                    <a:pt x="53" y="99"/>
                  </a:cubicBezTo>
                  <a:lnTo>
                    <a:pt x="53" y="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DA2BCBBC-7EA0-4F65-AD34-8DF9C11658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" y="3126"/>
              <a:ext cx="33" cy="36"/>
            </a:xfrm>
            <a:custGeom>
              <a:avLst/>
              <a:gdLst>
                <a:gd name="T0" fmla="*/ 54 w 67"/>
                <a:gd name="T1" fmla="*/ 33 h 70"/>
                <a:gd name="T2" fmla="*/ 34 w 67"/>
                <a:gd name="T3" fmla="*/ 13 h 70"/>
                <a:gd name="T4" fmla="*/ 14 w 67"/>
                <a:gd name="T5" fmla="*/ 33 h 70"/>
                <a:gd name="T6" fmla="*/ 14 w 67"/>
                <a:gd name="T7" fmla="*/ 68 h 70"/>
                <a:gd name="T8" fmla="*/ 12 w 67"/>
                <a:gd name="T9" fmla="*/ 70 h 70"/>
                <a:gd name="T10" fmla="*/ 3 w 67"/>
                <a:gd name="T11" fmla="*/ 70 h 70"/>
                <a:gd name="T12" fmla="*/ 0 w 67"/>
                <a:gd name="T13" fmla="*/ 67 h 70"/>
                <a:gd name="T14" fmla="*/ 0 w 67"/>
                <a:gd name="T15" fmla="*/ 5 h 70"/>
                <a:gd name="T16" fmla="*/ 3 w 67"/>
                <a:gd name="T17" fmla="*/ 2 h 70"/>
                <a:gd name="T18" fmla="*/ 12 w 67"/>
                <a:gd name="T19" fmla="*/ 2 h 70"/>
                <a:gd name="T20" fmla="*/ 14 w 67"/>
                <a:gd name="T21" fmla="*/ 5 h 70"/>
                <a:gd name="T22" fmla="*/ 14 w 67"/>
                <a:gd name="T23" fmla="*/ 12 h 70"/>
                <a:gd name="T24" fmla="*/ 38 w 67"/>
                <a:gd name="T25" fmla="*/ 0 h 70"/>
                <a:gd name="T26" fmla="*/ 67 w 67"/>
                <a:gd name="T27" fmla="*/ 30 h 70"/>
                <a:gd name="T28" fmla="*/ 67 w 67"/>
                <a:gd name="T29" fmla="*/ 68 h 70"/>
                <a:gd name="T30" fmla="*/ 65 w 67"/>
                <a:gd name="T31" fmla="*/ 70 h 70"/>
                <a:gd name="T32" fmla="*/ 56 w 67"/>
                <a:gd name="T33" fmla="*/ 70 h 70"/>
                <a:gd name="T34" fmla="*/ 54 w 67"/>
                <a:gd name="T35" fmla="*/ 68 h 70"/>
                <a:gd name="T36" fmla="*/ 54 w 67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0">
                  <a:moveTo>
                    <a:pt x="54" y="33"/>
                  </a:moveTo>
                  <a:cubicBezTo>
                    <a:pt x="54" y="21"/>
                    <a:pt x="47" y="13"/>
                    <a:pt x="34" y="13"/>
                  </a:cubicBezTo>
                  <a:cubicBezTo>
                    <a:pt x="22" y="13"/>
                    <a:pt x="14" y="21"/>
                    <a:pt x="14" y="3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56" y="0"/>
                    <a:pt x="67" y="13"/>
                    <a:pt x="67" y="3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9"/>
                    <a:pt x="66" y="70"/>
                    <a:pt x="6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70"/>
                    <a:pt x="54" y="69"/>
                    <a:pt x="54" y="68"/>
                  </a:cubicBezTo>
                  <a:lnTo>
                    <a:pt x="54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B778D02A-87A1-444F-92DC-E23ECE7112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1" y="3126"/>
              <a:ext cx="29" cy="37"/>
            </a:xfrm>
            <a:custGeom>
              <a:avLst/>
              <a:gdLst>
                <a:gd name="T0" fmla="*/ 56 w 59"/>
                <a:gd name="T1" fmla="*/ 9 h 72"/>
                <a:gd name="T2" fmla="*/ 56 w 59"/>
                <a:gd name="T3" fmla="*/ 13 h 72"/>
                <a:gd name="T4" fmla="*/ 52 w 59"/>
                <a:gd name="T5" fmla="*/ 17 h 72"/>
                <a:gd name="T6" fmla="*/ 47 w 59"/>
                <a:gd name="T7" fmla="*/ 17 h 72"/>
                <a:gd name="T8" fmla="*/ 29 w 59"/>
                <a:gd name="T9" fmla="*/ 11 h 72"/>
                <a:gd name="T10" fmla="*/ 16 w 59"/>
                <a:gd name="T11" fmla="*/ 20 h 72"/>
                <a:gd name="T12" fmla="*/ 26 w 59"/>
                <a:gd name="T13" fmla="*/ 28 h 72"/>
                <a:gd name="T14" fmla="*/ 38 w 59"/>
                <a:gd name="T15" fmla="*/ 30 h 72"/>
                <a:gd name="T16" fmla="*/ 59 w 59"/>
                <a:gd name="T17" fmla="*/ 50 h 72"/>
                <a:gd name="T18" fmla="*/ 30 w 59"/>
                <a:gd name="T19" fmla="*/ 72 h 72"/>
                <a:gd name="T20" fmla="*/ 4 w 59"/>
                <a:gd name="T21" fmla="*/ 63 h 72"/>
                <a:gd name="T22" fmla="*/ 2 w 59"/>
                <a:gd name="T23" fmla="*/ 56 h 72"/>
                <a:gd name="T24" fmla="*/ 6 w 59"/>
                <a:gd name="T25" fmla="*/ 53 h 72"/>
                <a:gd name="T26" fmla="*/ 11 w 59"/>
                <a:gd name="T27" fmla="*/ 53 h 72"/>
                <a:gd name="T28" fmla="*/ 31 w 59"/>
                <a:gd name="T29" fmla="*/ 61 h 72"/>
                <a:gd name="T30" fmla="*/ 45 w 59"/>
                <a:gd name="T31" fmla="*/ 52 h 72"/>
                <a:gd name="T32" fmla="*/ 32 w 59"/>
                <a:gd name="T33" fmla="*/ 42 h 72"/>
                <a:gd name="T34" fmla="*/ 21 w 59"/>
                <a:gd name="T35" fmla="*/ 40 h 72"/>
                <a:gd name="T36" fmla="*/ 2 w 59"/>
                <a:gd name="T37" fmla="*/ 21 h 72"/>
                <a:gd name="T38" fmla="*/ 30 w 59"/>
                <a:gd name="T39" fmla="*/ 0 h 72"/>
                <a:gd name="T40" fmla="*/ 56 w 59"/>
                <a:gd name="T4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2">
                  <a:moveTo>
                    <a:pt x="56" y="9"/>
                  </a:moveTo>
                  <a:cubicBezTo>
                    <a:pt x="57" y="10"/>
                    <a:pt x="57" y="12"/>
                    <a:pt x="56" y="13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9"/>
                    <a:pt x="49" y="19"/>
                    <a:pt x="47" y="17"/>
                  </a:cubicBezTo>
                  <a:cubicBezTo>
                    <a:pt x="42" y="14"/>
                    <a:pt x="36" y="11"/>
                    <a:pt x="29" y="11"/>
                  </a:cubicBezTo>
                  <a:cubicBezTo>
                    <a:pt x="21" y="11"/>
                    <a:pt x="16" y="15"/>
                    <a:pt x="16" y="20"/>
                  </a:cubicBezTo>
                  <a:cubicBezTo>
                    <a:pt x="16" y="24"/>
                    <a:pt x="19" y="27"/>
                    <a:pt x="26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51" y="33"/>
                    <a:pt x="59" y="39"/>
                    <a:pt x="59" y="50"/>
                  </a:cubicBezTo>
                  <a:cubicBezTo>
                    <a:pt x="59" y="62"/>
                    <a:pt x="49" y="72"/>
                    <a:pt x="30" y="72"/>
                  </a:cubicBezTo>
                  <a:cubicBezTo>
                    <a:pt x="18" y="72"/>
                    <a:pt x="9" y="68"/>
                    <a:pt x="4" y="63"/>
                  </a:cubicBezTo>
                  <a:cubicBezTo>
                    <a:pt x="0" y="60"/>
                    <a:pt x="0" y="58"/>
                    <a:pt x="2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8" y="51"/>
                    <a:pt x="10" y="52"/>
                    <a:pt x="11" y="53"/>
                  </a:cubicBezTo>
                  <a:cubicBezTo>
                    <a:pt x="16" y="58"/>
                    <a:pt x="23" y="61"/>
                    <a:pt x="31" y="61"/>
                  </a:cubicBezTo>
                  <a:cubicBezTo>
                    <a:pt x="40" y="61"/>
                    <a:pt x="45" y="56"/>
                    <a:pt x="45" y="52"/>
                  </a:cubicBezTo>
                  <a:cubicBezTo>
                    <a:pt x="45" y="46"/>
                    <a:pt x="41" y="44"/>
                    <a:pt x="32" y="4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9" y="38"/>
                    <a:pt x="2" y="31"/>
                    <a:pt x="2" y="21"/>
                  </a:cubicBezTo>
                  <a:cubicBezTo>
                    <a:pt x="2" y="9"/>
                    <a:pt x="14" y="0"/>
                    <a:pt x="30" y="0"/>
                  </a:cubicBezTo>
                  <a:cubicBezTo>
                    <a:pt x="42" y="0"/>
                    <a:pt x="51" y="4"/>
                    <a:pt x="56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F3801425-5EC2-4004-9138-4527BED26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" y="3110"/>
              <a:ext cx="43" cy="52"/>
            </a:xfrm>
            <a:custGeom>
              <a:avLst/>
              <a:gdLst>
                <a:gd name="T0" fmla="*/ 85 w 85"/>
                <a:gd name="T1" fmla="*/ 98 h 101"/>
                <a:gd name="T2" fmla="*/ 83 w 85"/>
                <a:gd name="T3" fmla="*/ 101 h 101"/>
                <a:gd name="T4" fmla="*/ 74 w 85"/>
                <a:gd name="T5" fmla="*/ 101 h 101"/>
                <a:gd name="T6" fmla="*/ 71 w 85"/>
                <a:gd name="T7" fmla="*/ 98 h 101"/>
                <a:gd name="T8" fmla="*/ 71 w 85"/>
                <a:gd name="T9" fmla="*/ 57 h 101"/>
                <a:gd name="T10" fmla="*/ 14 w 85"/>
                <a:gd name="T11" fmla="*/ 57 h 101"/>
                <a:gd name="T12" fmla="*/ 14 w 85"/>
                <a:gd name="T13" fmla="*/ 98 h 101"/>
                <a:gd name="T14" fmla="*/ 11 w 85"/>
                <a:gd name="T15" fmla="*/ 101 h 101"/>
                <a:gd name="T16" fmla="*/ 2 w 85"/>
                <a:gd name="T17" fmla="*/ 101 h 101"/>
                <a:gd name="T18" fmla="*/ 0 w 85"/>
                <a:gd name="T19" fmla="*/ 98 h 101"/>
                <a:gd name="T20" fmla="*/ 0 w 85"/>
                <a:gd name="T21" fmla="*/ 3 h 101"/>
                <a:gd name="T22" fmla="*/ 2 w 85"/>
                <a:gd name="T23" fmla="*/ 0 h 101"/>
                <a:gd name="T24" fmla="*/ 11 w 85"/>
                <a:gd name="T25" fmla="*/ 0 h 101"/>
                <a:gd name="T26" fmla="*/ 14 w 85"/>
                <a:gd name="T27" fmla="*/ 3 h 101"/>
                <a:gd name="T28" fmla="*/ 14 w 85"/>
                <a:gd name="T29" fmla="*/ 44 h 101"/>
                <a:gd name="T30" fmla="*/ 71 w 85"/>
                <a:gd name="T31" fmla="*/ 44 h 101"/>
                <a:gd name="T32" fmla="*/ 71 w 85"/>
                <a:gd name="T33" fmla="*/ 3 h 101"/>
                <a:gd name="T34" fmla="*/ 74 w 85"/>
                <a:gd name="T35" fmla="*/ 0 h 101"/>
                <a:gd name="T36" fmla="*/ 83 w 85"/>
                <a:gd name="T37" fmla="*/ 0 h 101"/>
                <a:gd name="T38" fmla="*/ 85 w 85"/>
                <a:gd name="T39" fmla="*/ 3 h 101"/>
                <a:gd name="T40" fmla="*/ 85 w 85"/>
                <a:gd name="T41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01">
                  <a:moveTo>
                    <a:pt x="85" y="98"/>
                  </a:moveTo>
                  <a:cubicBezTo>
                    <a:pt x="85" y="100"/>
                    <a:pt x="84" y="101"/>
                    <a:pt x="83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2" y="101"/>
                    <a:pt x="71" y="100"/>
                    <a:pt x="71" y="98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0"/>
                    <a:pt x="13" y="101"/>
                    <a:pt x="11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2"/>
                    <a:pt x="14" y="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2" y="0"/>
                    <a:pt x="7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5" y="2"/>
                    <a:pt x="85" y="3"/>
                  </a:cubicBezTo>
                  <a:lnTo>
                    <a:pt x="85" y="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0C29C676-0FB5-4662-BC37-9ECB478701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5" y="3126"/>
              <a:ext cx="35" cy="37"/>
            </a:xfrm>
            <a:custGeom>
              <a:avLst/>
              <a:gdLst>
                <a:gd name="T0" fmla="*/ 35 w 71"/>
                <a:gd name="T1" fmla="*/ 0 h 72"/>
                <a:gd name="T2" fmla="*/ 71 w 71"/>
                <a:gd name="T3" fmla="*/ 36 h 72"/>
                <a:gd name="T4" fmla="*/ 35 w 71"/>
                <a:gd name="T5" fmla="*/ 72 h 72"/>
                <a:gd name="T6" fmla="*/ 0 w 71"/>
                <a:gd name="T7" fmla="*/ 36 h 72"/>
                <a:gd name="T8" fmla="*/ 35 w 71"/>
                <a:gd name="T9" fmla="*/ 0 h 72"/>
                <a:gd name="T10" fmla="*/ 35 w 71"/>
                <a:gd name="T11" fmla="*/ 59 h 72"/>
                <a:gd name="T12" fmla="*/ 57 w 71"/>
                <a:gd name="T13" fmla="*/ 36 h 72"/>
                <a:gd name="T14" fmla="*/ 35 w 71"/>
                <a:gd name="T15" fmla="*/ 13 h 72"/>
                <a:gd name="T16" fmla="*/ 14 w 71"/>
                <a:gd name="T17" fmla="*/ 36 h 72"/>
                <a:gd name="T18" fmla="*/ 35 w 71"/>
                <a:gd name="T1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5" y="0"/>
                  </a:moveTo>
                  <a:cubicBezTo>
                    <a:pt x="55" y="0"/>
                    <a:pt x="71" y="16"/>
                    <a:pt x="71" y="36"/>
                  </a:cubicBezTo>
                  <a:cubicBezTo>
                    <a:pt x="71" y="57"/>
                    <a:pt x="55" y="72"/>
                    <a:pt x="35" y="72"/>
                  </a:cubicBezTo>
                  <a:cubicBezTo>
                    <a:pt x="16" y="72"/>
                    <a:pt x="0" y="57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lose/>
                  <a:moveTo>
                    <a:pt x="35" y="59"/>
                  </a:moveTo>
                  <a:cubicBezTo>
                    <a:pt x="48" y="59"/>
                    <a:pt x="57" y="49"/>
                    <a:pt x="57" y="36"/>
                  </a:cubicBezTo>
                  <a:cubicBezTo>
                    <a:pt x="57" y="23"/>
                    <a:pt x="48" y="13"/>
                    <a:pt x="35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5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53E41A4F-2D5A-478B-A4FA-AD6802804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" y="3126"/>
              <a:ext cx="35" cy="51"/>
            </a:xfrm>
            <a:custGeom>
              <a:avLst/>
              <a:gdLst>
                <a:gd name="T0" fmla="*/ 37 w 71"/>
                <a:gd name="T1" fmla="*/ 0 h 100"/>
                <a:gd name="T2" fmla="*/ 71 w 71"/>
                <a:gd name="T3" fmla="*/ 36 h 100"/>
                <a:gd name="T4" fmla="*/ 37 w 71"/>
                <a:gd name="T5" fmla="*/ 72 h 100"/>
                <a:gd name="T6" fmla="*/ 14 w 71"/>
                <a:gd name="T7" fmla="*/ 60 h 100"/>
                <a:gd name="T8" fmla="*/ 14 w 71"/>
                <a:gd name="T9" fmla="*/ 98 h 100"/>
                <a:gd name="T10" fmla="*/ 11 w 71"/>
                <a:gd name="T11" fmla="*/ 100 h 100"/>
                <a:gd name="T12" fmla="*/ 2 w 71"/>
                <a:gd name="T13" fmla="*/ 100 h 100"/>
                <a:gd name="T14" fmla="*/ 0 w 71"/>
                <a:gd name="T15" fmla="*/ 98 h 100"/>
                <a:gd name="T16" fmla="*/ 0 w 71"/>
                <a:gd name="T17" fmla="*/ 5 h 100"/>
                <a:gd name="T18" fmla="*/ 2 w 71"/>
                <a:gd name="T19" fmla="*/ 2 h 100"/>
                <a:gd name="T20" fmla="*/ 11 w 71"/>
                <a:gd name="T21" fmla="*/ 2 h 100"/>
                <a:gd name="T22" fmla="*/ 14 w 71"/>
                <a:gd name="T23" fmla="*/ 5 h 100"/>
                <a:gd name="T24" fmla="*/ 14 w 71"/>
                <a:gd name="T25" fmla="*/ 13 h 100"/>
                <a:gd name="T26" fmla="*/ 37 w 71"/>
                <a:gd name="T27" fmla="*/ 0 h 100"/>
                <a:gd name="T28" fmla="*/ 35 w 71"/>
                <a:gd name="T29" fmla="*/ 59 h 100"/>
                <a:gd name="T30" fmla="*/ 57 w 71"/>
                <a:gd name="T31" fmla="*/ 36 h 100"/>
                <a:gd name="T32" fmla="*/ 35 w 71"/>
                <a:gd name="T33" fmla="*/ 13 h 100"/>
                <a:gd name="T34" fmla="*/ 14 w 71"/>
                <a:gd name="T35" fmla="*/ 36 h 100"/>
                <a:gd name="T36" fmla="*/ 35 w 71"/>
                <a:gd name="T37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0">
                  <a:moveTo>
                    <a:pt x="37" y="0"/>
                  </a:moveTo>
                  <a:cubicBezTo>
                    <a:pt x="56" y="0"/>
                    <a:pt x="71" y="15"/>
                    <a:pt x="71" y="36"/>
                  </a:cubicBezTo>
                  <a:cubicBezTo>
                    <a:pt x="71" y="57"/>
                    <a:pt x="56" y="72"/>
                    <a:pt x="37" y="72"/>
                  </a:cubicBezTo>
                  <a:cubicBezTo>
                    <a:pt x="27" y="72"/>
                    <a:pt x="18" y="67"/>
                    <a:pt x="14" y="60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9"/>
                    <a:pt x="13" y="100"/>
                    <a:pt x="11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0" y="9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4" y="3"/>
                    <a:pt x="14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6"/>
                    <a:pt x="26" y="0"/>
                    <a:pt x="37" y="0"/>
                  </a:cubicBezTo>
                  <a:close/>
                  <a:moveTo>
                    <a:pt x="35" y="59"/>
                  </a:moveTo>
                  <a:cubicBezTo>
                    <a:pt x="48" y="59"/>
                    <a:pt x="57" y="49"/>
                    <a:pt x="57" y="36"/>
                  </a:cubicBezTo>
                  <a:cubicBezTo>
                    <a:pt x="57" y="23"/>
                    <a:pt x="48" y="13"/>
                    <a:pt x="35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5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FE3BE58D-E954-4C88-8090-FA3FAE94CF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" y="3110"/>
              <a:ext cx="30" cy="52"/>
            </a:xfrm>
            <a:custGeom>
              <a:avLst/>
              <a:gdLst>
                <a:gd name="T0" fmla="*/ 11 w 61"/>
                <a:gd name="T1" fmla="*/ 101 h 101"/>
                <a:gd name="T2" fmla="*/ 3 w 61"/>
                <a:gd name="T3" fmla="*/ 101 h 101"/>
                <a:gd name="T4" fmla="*/ 0 w 61"/>
                <a:gd name="T5" fmla="*/ 98 h 101"/>
                <a:gd name="T6" fmla="*/ 0 w 61"/>
                <a:gd name="T7" fmla="*/ 3 h 101"/>
                <a:gd name="T8" fmla="*/ 3 w 61"/>
                <a:gd name="T9" fmla="*/ 0 h 101"/>
                <a:gd name="T10" fmla="*/ 11 w 61"/>
                <a:gd name="T11" fmla="*/ 0 h 101"/>
                <a:gd name="T12" fmla="*/ 14 w 61"/>
                <a:gd name="T13" fmla="*/ 3 h 101"/>
                <a:gd name="T14" fmla="*/ 14 w 61"/>
                <a:gd name="T15" fmla="*/ 58 h 101"/>
                <a:gd name="T16" fmla="*/ 21 w 61"/>
                <a:gd name="T17" fmla="*/ 58 h 101"/>
                <a:gd name="T18" fmla="*/ 41 w 61"/>
                <a:gd name="T19" fmla="*/ 35 h 101"/>
                <a:gd name="T20" fmla="*/ 44 w 61"/>
                <a:gd name="T21" fmla="*/ 33 h 101"/>
                <a:gd name="T22" fmla="*/ 55 w 61"/>
                <a:gd name="T23" fmla="*/ 33 h 101"/>
                <a:gd name="T24" fmla="*/ 56 w 61"/>
                <a:gd name="T25" fmla="*/ 36 h 101"/>
                <a:gd name="T26" fmla="*/ 32 w 61"/>
                <a:gd name="T27" fmla="*/ 63 h 101"/>
                <a:gd name="T28" fmla="*/ 60 w 61"/>
                <a:gd name="T29" fmla="*/ 98 h 101"/>
                <a:gd name="T30" fmla="*/ 59 w 61"/>
                <a:gd name="T31" fmla="*/ 101 h 101"/>
                <a:gd name="T32" fmla="*/ 48 w 61"/>
                <a:gd name="T33" fmla="*/ 101 h 101"/>
                <a:gd name="T34" fmla="*/ 44 w 61"/>
                <a:gd name="T35" fmla="*/ 99 h 101"/>
                <a:gd name="T36" fmla="*/ 21 w 61"/>
                <a:gd name="T37" fmla="*/ 69 h 101"/>
                <a:gd name="T38" fmla="*/ 14 w 61"/>
                <a:gd name="T39" fmla="*/ 69 h 101"/>
                <a:gd name="T40" fmla="*/ 14 w 61"/>
                <a:gd name="T41" fmla="*/ 98 h 101"/>
                <a:gd name="T42" fmla="*/ 11 w 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101">
                  <a:moveTo>
                    <a:pt x="11" y="101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3" y="33"/>
                    <a:pt x="44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8" y="35"/>
                    <a:pt x="56" y="36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9"/>
                    <a:pt x="61" y="101"/>
                    <a:pt x="59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1"/>
                    <a:pt x="45" y="101"/>
                    <a:pt x="44" y="9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0"/>
                    <a:pt x="13" y="101"/>
                    <a:pt x="11" y="1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0855422-C6D2-4F9C-901E-8A51F50E9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2" y="3111"/>
              <a:ext cx="9" cy="51"/>
            </a:xfrm>
            <a:custGeom>
              <a:avLst/>
              <a:gdLst>
                <a:gd name="T0" fmla="*/ 0 w 19"/>
                <a:gd name="T1" fmla="*/ 10 h 100"/>
                <a:gd name="T2" fmla="*/ 10 w 19"/>
                <a:gd name="T3" fmla="*/ 0 h 100"/>
                <a:gd name="T4" fmla="*/ 19 w 19"/>
                <a:gd name="T5" fmla="*/ 10 h 100"/>
                <a:gd name="T6" fmla="*/ 10 w 19"/>
                <a:gd name="T7" fmla="*/ 20 h 100"/>
                <a:gd name="T8" fmla="*/ 0 w 19"/>
                <a:gd name="T9" fmla="*/ 10 h 100"/>
                <a:gd name="T10" fmla="*/ 6 w 19"/>
                <a:gd name="T11" fmla="*/ 100 h 100"/>
                <a:gd name="T12" fmla="*/ 3 w 19"/>
                <a:gd name="T13" fmla="*/ 97 h 100"/>
                <a:gd name="T14" fmla="*/ 3 w 19"/>
                <a:gd name="T15" fmla="*/ 35 h 100"/>
                <a:gd name="T16" fmla="*/ 6 w 19"/>
                <a:gd name="T17" fmla="*/ 32 h 100"/>
                <a:gd name="T18" fmla="*/ 14 w 19"/>
                <a:gd name="T19" fmla="*/ 32 h 100"/>
                <a:gd name="T20" fmla="*/ 17 w 19"/>
                <a:gd name="T21" fmla="*/ 35 h 100"/>
                <a:gd name="T22" fmla="*/ 17 w 19"/>
                <a:gd name="T23" fmla="*/ 97 h 100"/>
                <a:gd name="T24" fmla="*/ 14 w 19"/>
                <a:gd name="T25" fmla="*/ 100 h 100"/>
                <a:gd name="T26" fmla="*/ 6 w 19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0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lose/>
                  <a:moveTo>
                    <a:pt x="6" y="100"/>
                  </a:moveTo>
                  <a:cubicBezTo>
                    <a:pt x="4" y="100"/>
                    <a:pt x="3" y="99"/>
                    <a:pt x="3" y="9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3"/>
                    <a:pt x="4" y="32"/>
                    <a:pt x="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2"/>
                    <a:pt x="17" y="33"/>
                    <a:pt x="17" y="35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9"/>
                    <a:pt x="16" y="100"/>
                    <a:pt x="14" y="100"/>
                  </a:cubicBezTo>
                  <a:lnTo>
                    <a:pt x="6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8C76060D-84E4-4EC1-9C98-C5F8A56A9B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" y="3126"/>
              <a:ext cx="34" cy="36"/>
            </a:xfrm>
            <a:custGeom>
              <a:avLst/>
              <a:gdLst>
                <a:gd name="T0" fmla="*/ 54 w 67"/>
                <a:gd name="T1" fmla="*/ 33 h 70"/>
                <a:gd name="T2" fmla="*/ 34 w 67"/>
                <a:gd name="T3" fmla="*/ 13 h 70"/>
                <a:gd name="T4" fmla="*/ 14 w 67"/>
                <a:gd name="T5" fmla="*/ 33 h 70"/>
                <a:gd name="T6" fmla="*/ 14 w 67"/>
                <a:gd name="T7" fmla="*/ 68 h 70"/>
                <a:gd name="T8" fmla="*/ 12 w 67"/>
                <a:gd name="T9" fmla="*/ 70 h 70"/>
                <a:gd name="T10" fmla="*/ 3 w 67"/>
                <a:gd name="T11" fmla="*/ 70 h 70"/>
                <a:gd name="T12" fmla="*/ 0 w 67"/>
                <a:gd name="T13" fmla="*/ 67 h 70"/>
                <a:gd name="T14" fmla="*/ 0 w 67"/>
                <a:gd name="T15" fmla="*/ 5 h 70"/>
                <a:gd name="T16" fmla="*/ 3 w 67"/>
                <a:gd name="T17" fmla="*/ 2 h 70"/>
                <a:gd name="T18" fmla="*/ 12 w 67"/>
                <a:gd name="T19" fmla="*/ 2 h 70"/>
                <a:gd name="T20" fmla="*/ 14 w 67"/>
                <a:gd name="T21" fmla="*/ 5 h 70"/>
                <a:gd name="T22" fmla="*/ 14 w 67"/>
                <a:gd name="T23" fmla="*/ 12 h 70"/>
                <a:gd name="T24" fmla="*/ 38 w 67"/>
                <a:gd name="T25" fmla="*/ 0 h 70"/>
                <a:gd name="T26" fmla="*/ 67 w 67"/>
                <a:gd name="T27" fmla="*/ 30 h 70"/>
                <a:gd name="T28" fmla="*/ 67 w 67"/>
                <a:gd name="T29" fmla="*/ 68 h 70"/>
                <a:gd name="T30" fmla="*/ 65 w 67"/>
                <a:gd name="T31" fmla="*/ 70 h 70"/>
                <a:gd name="T32" fmla="*/ 56 w 67"/>
                <a:gd name="T33" fmla="*/ 70 h 70"/>
                <a:gd name="T34" fmla="*/ 54 w 67"/>
                <a:gd name="T35" fmla="*/ 68 h 70"/>
                <a:gd name="T36" fmla="*/ 54 w 67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0">
                  <a:moveTo>
                    <a:pt x="54" y="33"/>
                  </a:moveTo>
                  <a:cubicBezTo>
                    <a:pt x="54" y="21"/>
                    <a:pt x="47" y="13"/>
                    <a:pt x="34" y="13"/>
                  </a:cubicBezTo>
                  <a:cubicBezTo>
                    <a:pt x="22" y="13"/>
                    <a:pt x="14" y="21"/>
                    <a:pt x="14" y="3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56" y="0"/>
                    <a:pt x="67" y="13"/>
                    <a:pt x="67" y="3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9"/>
                    <a:pt x="66" y="70"/>
                    <a:pt x="6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70"/>
                    <a:pt x="54" y="69"/>
                    <a:pt x="54" y="68"/>
                  </a:cubicBezTo>
                  <a:lnTo>
                    <a:pt x="54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026FF383-B739-4148-A440-A18D5AB051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" y="3126"/>
              <a:ext cx="30" cy="37"/>
            </a:xfrm>
            <a:custGeom>
              <a:avLst/>
              <a:gdLst>
                <a:gd name="T0" fmla="*/ 55 w 59"/>
                <a:gd name="T1" fmla="*/ 9 h 72"/>
                <a:gd name="T2" fmla="*/ 56 w 59"/>
                <a:gd name="T3" fmla="*/ 13 h 72"/>
                <a:gd name="T4" fmla="*/ 52 w 59"/>
                <a:gd name="T5" fmla="*/ 17 h 72"/>
                <a:gd name="T6" fmla="*/ 47 w 59"/>
                <a:gd name="T7" fmla="*/ 17 h 72"/>
                <a:gd name="T8" fmla="*/ 29 w 59"/>
                <a:gd name="T9" fmla="*/ 11 h 72"/>
                <a:gd name="T10" fmla="*/ 16 w 59"/>
                <a:gd name="T11" fmla="*/ 20 h 72"/>
                <a:gd name="T12" fmla="*/ 26 w 59"/>
                <a:gd name="T13" fmla="*/ 28 h 72"/>
                <a:gd name="T14" fmla="*/ 38 w 59"/>
                <a:gd name="T15" fmla="*/ 30 h 72"/>
                <a:gd name="T16" fmla="*/ 59 w 59"/>
                <a:gd name="T17" fmla="*/ 50 h 72"/>
                <a:gd name="T18" fmla="*/ 30 w 59"/>
                <a:gd name="T19" fmla="*/ 72 h 72"/>
                <a:gd name="T20" fmla="*/ 4 w 59"/>
                <a:gd name="T21" fmla="*/ 63 h 72"/>
                <a:gd name="T22" fmla="*/ 2 w 59"/>
                <a:gd name="T23" fmla="*/ 56 h 72"/>
                <a:gd name="T24" fmla="*/ 6 w 59"/>
                <a:gd name="T25" fmla="*/ 53 h 72"/>
                <a:gd name="T26" fmla="*/ 11 w 59"/>
                <a:gd name="T27" fmla="*/ 53 h 72"/>
                <a:gd name="T28" fmla="*/ 31 w 59"/>
                <a:gd name="T29" fmla="*/ 61 h 72"/>
                <a:gd name="T30" fmla="*/ 45 w 59"/>
                <a:gd name="T31" fmla="*/ 52 h 72"/>
                <a:gd name="T32" fmla="*/ 32 w 59"/>
                <a:gd name="T33" fmla="*/ 42 h 72"/>
                <a:gd name="T34" fmla="*/ 21 w 59"/>
                <a:gd name="T35" fmla="*/ 40 h 72"/>
                <a:gd name="T36" fmla="*/ 2 w 59"/>
                <a:gd name="T37" fmla="*/ 21 h 72"/>
                <a:gd name="T38" fmla="*/ 30 w 59"/>
                <a:gd name="T39" fmla="*/ 0 h 72"/>
                <a:gd name="T40" fmla="*/ 55 w 59"/>
                <a:gd name="T4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2">
                  <a:moveTo>
                    <a:pt x="55" y="9"/>
                  </a:moveTo>
                  <a:cubicBezTo>
                    <a:pt x="57" y="10"/>
                    <a:pt x="57" y="12"/>
                    <a:pt x="56" y="13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9"/>
                    <a:pt x="49" y="19"/>
                    <a:pt x="47" y="17"/>
                  </a:cubicBezTo>
                  <a:cubicBezTo>
                    <a:pt x="42" y="14"/>
                    <a:pt x="36" y="11"/>
                    <a:pt x="29" y="11"/>
                  </a:cubicBezTo>
                  <a:cubicBezTo>
                    <a:pt x="21" y="11"/>
                    <a:pt x="16" y="15"/>
                    <a:pt x="16" y="20"/>
                  </a:cubicBezTo>
                  <a:cubicBezTo>
                    <a:pt x="16" y="24"/>
                    <a:pt x="19" y="27"/>
                    <a:pt x="26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51" y="33"/>
                    <a:pt x="59" y="39"/>
                    <a:pt x="59" y="50"/>
                  </a:cubicBezTo>
                  <a:cubicBezTo>
                    <a:pt x="59" y="62"/>
                    <a:pt x="49" y="72"/>
                    <a:pt x="30" y="72"/>
                  </a:cubicBezTo>
                  <a:cubicBezTo>
                    <a:pt x="18" y="72"/>
                    <a:pt x="9" y="68"/>
                    <a:pt x="4" y="63"/>
                  </a:cubicBezTo>
                  <a:cubicBezTo>
                    <a:pt x="0" y="60"/>
                    <a:pt x="0" y="58"/>
                    <a:pt x="2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8" y="51"/>
                    <a:pt x="10" y="52"/>
                    <a:pt x="11" y="53"/>
                  </a:cubicBezTo>
                  <a:cubicBezTo>
                    <a:pt x="16" y="58"/>
                    <a:pt x="23" y="61"/>
                    <a:pt x="31" y="61"/>
                  </a:cubicBezTo>
                  <a:cubicBezTo>
                    <a:pt x="40" y="61"/>
                    <a:pt x="45" y="56"/>
                    <a:pt x="45" y="52"/>
                  </a:cubicBezTo>
                  <a:cubicBezTo>
                    <a:pt x="45" y="46"/>
                    <a:pt x="41" y="44"/>
                    <a:pt x="32" y="4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9" y="38"/>
                    <a:pt x="2" y="31"/>
                    <a:pt x="2" y="21"/>
                  </a:cubicBezTo>
                  <a:cubicBezTo>
                    <a:pt x="2" y="9"/>
                    <a:pt x="14" y="0"/>
                    <a:pt x="30" y="0"/>
                  </a:cubicBezTo>
                  <a:cubicBezTo>
                    <a:pt x="42" y="0"/>
                    <a:pt x="51" y="4"/>
                    <a:pt x="55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47560836-F614-4EF9-BDC9-0C8D1D525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" y="3110"/>
              <a:ext cx="40" cy="53"/>
            </a:xfrm>
            <a:custGeom>
              <a:avLst/>
              <a:gdLst>
                <a:gd name="T0" fmla="*/ 41 w 81"/>
                <a:gd name="T1" fmla="*/ 103 h 103"/>
                <a:gd name="T2" fmla="*/ 0 w 81"/>
                <a:gd name="T3" fmla="*/ 66 h 103"/>
                <a:gd name="T4" fmla="*/ 0 w 81"/>
                <a:gd name="T5" fmla="*/ 3 h 103"/>
                <a:gd name="T6" fmla="*/ 3 w 81"/>
                <a:gd name="T7" fmla="*/ 0 h 103"/>
                <a:gd name="T8" fmla="*/ 12 w 81"/>
                <a:gd name="T9" fmla="*/ 0 h 103"/>
                <a:gd name="T10" fmla="*/ 15 w 81"/>
                <a:gd name="T11" fmla="*/ 3 h 103"/>
                <a:gd name="T12" fmla="*/ 15 w 81"/>
                <a:gd name="T13" fmla="*/ 66 h 103"/>
                <a:gd name="T14" fmla="*/ 41 w 81"/>
                <a:gd name="T15" fmla="*/ 90 h 103"/>
                <a:gd name="T16" fmla="*/ 67 w 81"/>
                <a:gd name="T17" fmla="*/ 66 h 103"/>
                <a:gd name="T18" fmla="*/ 67 w 81"/>
                <a:gd name="T19" fmla="*/ 3 h 103"/>
                <a:gd name="T20" fmla="*/ 69 w 81"/>
                <a:gd name="T21" fmla="*/ 0 h 103"/>
                <a:gd name="T22" fmla="*/ 78 w 81"/>
                <a:gd name="T23" fmla="*/ 0 h 103"/>
                <a:gd name="T24" fmla="*/ 81 w 81"/>
                <a:gd name="T25" fmla="*/ 3 h 103"/>
                <a:gd name="T26" fmla="*/ 81 w 81"/>
                <a:gd name="T27" fmla="*/ 66 h 103"/>
                <a:gd name="T28" fmla="*/ 41 w 81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103">
                  <a:moveTo>
                    <a:pt x="41" y="103"/>
                  </a:moveTo>
                  <a:cubicBezTo>
                    <a:pt x="18" y="103"/>
                    <a:pt x="0" y="91"/>
                    <a:pt x="0" y="6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2"/>
                    <a:pt x="15" y="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81"/>
                    <a:pt x="25" y="90"/>
                    <a:pt x="41" y="90"/>
                  </a:cubicBezTo>
                  <a:cubicBezTo>
                    <a:pt x="56" y="90"/>
                    <a:pt x="67" y="81"/>
                    <a:pt x="67" y="66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2"/>
                    <a:pt x="68" y="0"/>
                    <a:pt x="6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1" y="2"/>
                    <a:pt x="81" y="3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91"/>
                    <a:pt x="63" y="103"/>
                    <a:pt x="41" y="1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E79F9220-3E78-4198-8617-5DC6309D9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" y="3126"/>
              <a:ext cx="34" cy="36"/>
            </a:xfrm>
            <a:custGeom>
              <a:avLst/>
              <a:gdLst>
                <a:gd name="T0" fmla="*/ 54 w 67"/>
                <a:gd name="T1" fmla="*/ 33 h 70"/>
                <a:gd name="T2" fmla="*/ 34 w 67"/>
                <a:gd name="T3" fmla="*/ 13 h 70"/>
                <a:gd name="T4" fmla="*/ 14 w 67"/>
                <a:gd name="T5" fmla="*/ 33 h 70"/>
                <a:gd name="T6" fmla="*/ 14 w 67"/>
                <a:gd name="T7" fmla="*/ 68 h 70"/>
                <a:gd name="T8" fmla="*/ 12 w 67"/>
                <a:gd name="T9" fmla="*/ 70 h 70"/>
                <a:gd name="T10" fmla="*/ 3 w 67"/>
                <a:gd name="T11" fmla="*/ 70 h 70"/>
                <a:gd name="T12" fmla="*/ 0 w 67"/>
                <a:gd name="T13" fmla="*/ 67 h 70"/>
                <a:gd name="T14" fmla="*/ 0 w 67"/>
                <a:gd name="T15" fmla="*/ 5 h 70"/>
                <a:gd name="T16" fmla="*/ 3 w 67"/>
                <a:gd name="T17" fmla="*/ 2 h 70"/>
                <a:gd name="T18" fmla="*/ 12 w 67"/>
                <a:gd name="T19" fmla="*/ 2 h 70"/>
                <a:gd name="T20" fmla="*/ 14 w 67"/>
                <a:gd name="T21" fmla="*/ 5 h 70"/>
                <a:gd name="T22" fmla="*/ 14 w 67"/>
                <a:gd name="T23" fmla="*/ 12 h 70"/>
                <a:gd name="T24" fmla="*/ 38 w 67"/>
                <a:gd name="T25" fmla="*/ 0 h 70"/>
                <a:gd name="T26" fmla="*/ 67 w 67"/>
                <a:gd name="T27" fmla="*/ 30 h 70"/>
                <a:gd name="T28" fmla="*/ 67 w 67"/>
                <a:gd name="T29" fmla="*/ 68 h 70"/>
                <a:gd name="T30" fmla="*/ 65 w 67"/>
                <a:gd name="T31" fmla="*/ 70 h 70"/>
                <a:gd name="T32" fmla="*/ 56 w 67"/>
                <a:gd name="T33" fmla="*/ 70 h 70"/>
                <a:gd name="T34" fmla="*/ 54 w 67"/>
                <a:gd name="T35" fmla="*/ 68 h 70"/>
                <a:gd name="T36" fmla="*/ 54 w 67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0">
                  <a:moveTo>
                    <a:pt x="54" y="33"/>
                  </a:moveTo>
                  <a:cubicBezTo>
                    <a:pt x="54" y="21"/>
                    <a:pt x="47" y="13"/>
                    <a:pt x="34" y="13"/>
                  </a:cubicBezTo>
                  <a:cubicBezTo>
                    <a:pt x="22" y="13"/>
                    <a:pt x="14" y="21"/>
                    <a:pt x="14" y="3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56" y="0"/>
                    <a:pt x="67" y="13"/>
                    <a:pt x="67" y="3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9"/>
                    <a:pt x="66" y="70"/>
                    <a:pt x="6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70"/>
                    <a:pt x="54" y="69"/>
                    <a:pt x="54" y="68"/>
                  </a:cubicBezTo>
                  <a:lnTo>
                    <a:pt x="54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29CFBCDB-7A7B-492C-9113-C3F44532D3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0" y="3111"/>
              <a:ext cx="9" cy="51"/>
            </a:xfrm>
            <a:custGeom>
              <a:avLst/>
              <a:gdLst>
                <a:gd name="T0" fmla="*/ 0 w 19"/>
                <a:gd name="T1" fmla="*/ 10 h 100"/>
                <a:gd name="T2" fmla="*/ 9 w 19"/>
                <a:gd name="T3" fmla="*/ 0 h 100"/>
                <a:gd name="T4" fmla="*/ 19 w 19"/>
                <a:gd name="T5" fmla="*/ 10 h 100"/>
                <a:gd name="T6" fmla="*/ 9 w 19"/>
                <a:gd name="T7" fmla="*/ 20 h 100"/>
                <a:gd name="T8" fmla="*/ 0 w 19"/>
                <a:gd name="T9" fmla="*/ 10 h 100"/>
                <a:gd name="T10" fmla="*/ 5 w 19"/>
                <a:gd name="T11" fmla="*/ 100 h 100"/>
                <a:gd name="T12" fmla="*/ 2 w 19"/>
                <a:gd name="T13" fmla="*/ 97 h 100"/>
                <a:gd name="T14" fmla="*/ 2 w 19"/>
                <a:gd name="T15" fmla="*/ 35 h 100"/>
                <a:gd name="T16" fmla="*/ 5 w 19"/>
                <a:gd name="T17" fmla="*/ 32 h 100"/>
                <a:gd name="T18" fmla="*/ 14 w 19"/>
                <a:gd name="T19" fmla="*/ 32 h 100"/>
                <a:gd name="T20" fmla="*/ 16 w 19"/>
                <a:gd name="T21" fmla="*/ 35 h 100"/>
                <a:gd name="T22" fmla="*/ 16 w 19"/>
                <a:gd name="T23" fmla="*/ 97 h 100"/>
                <a:gd name="T24" fmla="*/ 14 w 19"/>
                <a:gd name="T25" fmla="*/ 100 h 100"/>
                <a:gd name="T26" fmla="*/ 5 w 19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00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lose/>
                  <a:moveTo>
                    <a:pt x="5" y="100"/>
                  </a:moveTo>
                  <a:cubicBezTo>
                    <a:pt x="3" y="100"/>
                    <a:pt x="2" y="99"/>
                    <a:pt x="2" y="97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3"/>
                    <a:pt x="3" y="32"/>
                    <a:pt x="5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6" y="35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9"/>
                    <a:pt x="15" y="100"/>
                    <a:pt x="14" y="100"/>
                  </a:cubicBezTo>
                  <a:lnTo>
                    <a:pt x="5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9F10499B-B774-4E61-A1DA-242E716D6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" y="3127"/>
              <a:ext cx="34" cy="35"/>
            </a:xfrm>
            <a:custGeom>
              <a:avLst/>
              <a:gdLst>
                <a:gd name="T0" fmla="*/ 28 w 68"/>
                <a:gd name="T1" fmla="*/ 68 h 68"/>
                <a:gd name="T2" fmla="*/ 24 w 68"/>
                <a:gd name="T3" fmla="*/ 65 h 68"/>
                <a:gd name="T4" fmla="*/ 1 w 68"/>
                <a:gd name="T5" fmla="*/ 4 h 68"/>
                <a:gd name="T6" fmla="*/ 3 w 68"/>
                <a:gd name="T7" fmla="*/ 0 h 68"/>
                <a:gd name="T8" fmla="*/ 13 w 68"/>
                <a:gd name="T9" fmla="*/ 0 h 68"/>
                <a:gd name="T10" fmla="*/ 16 w 68"/>
                <a:gd name="T11" fmla="*/ 3 h 68"/>
                <a:gd name="T12" fmla="*/ 34 w 68"/>
                <a:gd name="T13" fmla="*/ 54 h 68"/>
                <a:gd name="T14" fmla="*/ 52 w 68"/>
                <a:gd name="T15" fmla="*/ 3 h 68"/>
                <a:gd name="T16" fmla="*/ 55 w 68"/>
                <a:gd name="T17" fmla="*/ 0 h 68"/>
                <a:gd name="T18" fmla="*/ 65 w 68"/>
                <a:gd name="T19" fmla="*/ 0 h 68"/>
                <a:gd name="T20" fmla="*/ 67 w 68"/>
                <a:gd name="T21" fmla="*/ 4 h 68"/>
                <a:gd name="T22" fmla="*/ 44 w 68"/>
                <a:gd name="T23" fmla="*/ 65 h 68"/>
                <a:gd name="T24" fmla="*/ 40 w 68"/>
                <a:gd name="T25" fmla="*/ 68 h 68"/>
                <a:gd name="T26" fmla="*/ 28 w 68"/>
                <a:gd name="T2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68">
                  <a:moveTo>
                    <a:pt x="28" y="68"/>
                  </a:moveTo>
                  <a:cubicBezTo>
                    <a:pt x="26" y="68"/>
                    <a:pt x="25" y="67"/>
                    <a:pt x="24" y="6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1"/>
                    <a:pt x="53" y="0"/>
                    <a:pt x="5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7" y="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2" y="68"/>
                    <a:pt x="40" y="68"/>
                  </a:cubicBezTo>
                  <a:lnTo>
                    <a:pt x="28" y="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AC6DD5B0-F8DE-416E-BD47-FED998E8A0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9" y="3126"/>
              <a:ext cx="34" cy="37"/>
            </a:xfrm>
            <a:custGeom>
              <a:avLst/>
              <a:gdLst>
                <a:gd name="T0" fmla="*/ 69 w 69"/>
                <a:gd name="T1" fmla="*/ 34 h 72"/>
                <a:gd name="T2" fmla="*/ 69 w 69"/>
                <a:gd name="T3" fmla="*/ 37 h 72"/>
                <a:gd name="T4" fmla="*/ 66 w 69"/>
                <a:gd name="T5" fmla="*/ 40 h 72"/>
                <a:gd name="T6" fmla="*/ 14 w 69"/>
                <a:gd name="T7" fmla="*/ 40 h 72"/>
                <a:gd name="T8" fmla="*/ 36 w 69"/>
                <a:gd name="T9" fmla="*/ 60 h 72"/>
                <a:gd name="T10" fmla="*/ 54 w 69"/>
                <a:gd name="T11" fmla="*/ 51 h 72"/>
                <a:gd name="T12" fmla="*/ 58 w 69"/>
                <a:gd name="T13" fmla="*/ 51 h 72"/>
                <a:gd name="T14" fmla="*/ 64 w 69"/>
                <a:gd name="T15" fmla="*/ 55 h 72"/>
                <a:gd name="T16" fmla="*/ 65 w 69"/>
                <a:gd name="T17" fmla="*/ 59 h 72"/>
                <a:gd name="T18" fmla="*/ 35 w 69"/>
                <a:gd name="T19" fmla="*/ 72 h 72"/>
                <a:gd name="T20" fmla="*/ 0 w 69"/>
                <a:gd name="T21" fmla="*/ 36 h 72"/>
                <a:gd name="T22" fmla="*/ 35 w 69"/>
                <a:gd name="T23" fmla="*/ 0 h 72"/>
                <a:gd name="T24" fmla="*/ 69 w 69"/>
                <a:gd name="T25" fmla="*/ 34 h 72"/>
                <a:gd name="T26" fmla="*/ 35 w 69"/>
                <a:gd name="T27" fmla="*/ 12 h 72"/>
                <a:gd name="T28" fmla="*/ 14 w 69"/>
                <a:gd name="T29" fmla="*/ 30 h 72"/>
                <a:gd name="T30" fmla="*/ 56 w 69"/>
                <a:gd name="T31" fmla="*/ 30 h 72"/>
                <a:gd name="T32" fmla="*/ 35 w 69"/>
                <a:gd name="T33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2">
                  <a:moveTo>
                    <a:pt x="69" y="34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8" y="40"/>
                    <a:pt x="6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52"/>
                    <a:pt x="24" y="60"/>
                    <a:pt x="36" y="60"/>
                  </a:cubicBezTo>
                  <a:cubicBezTo>
                    <a:pt x="44" y="60"/>
                    <a:pt x="50" y="56"/>
                    <a:pt x="54" y="51"/>
                  </a:cubicBezTo>
                  <a:cubicBezTo>
                    <a:pt x="55" y="50"/>
                    <a:pt x="56" y="50"/>
                    <a:pt x="58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6"/>
                    <a:pt x="65" y="58"/>
                    <a:pt x="65" y="59"/>
                  </a:cubicBezTo>
                  <a:cubicBezTo>
                    <a:pt x="59" y="66"/>
                    <a:pt x="49" y="72"/>
                    <a:pt x="35" y="72"/>
                  </a:cubicBezTo>
                  <a:cubicBezTo>
                    <a:pt x="14" y="72"/>
                    <a:pt x="0" y="57"/>
                    <a:pt x="0" y="36"/>
                  </a:cubicBezTo>
                  <a:cubicBezTo>
                    <a:pt x="0" y="16"/>
                    <a:pt x="14" y="0"/>
                    <a:pt x="35" y="0"/>
                  </a:cubicBezTo>
                  <a:cubicBezTo>
                    <a:pt x="55" y="0"/>
                    <a:pt x="69" y="15"/>
                    <a:pt x="69" y="34"/>
                  </a:cubicBezTo>
                  <a:close/>
                  <a:moveTo>
                    <a:pt x="35" y="12"/>
                  </a:moveTo>
                  <a:cubicBezTo>
                    <a:pt x="24" y="12"/>
                    <a:pt x="16" y="19"/>
                    <a:pt x="14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19"/>
                    <a:pt x="45" y="12"/>
                    <a:pt x="35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2C5C9DCE-BE4D-4741-8142-C24DCBC63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9" y="3127"/>
              <a:ext cx="18" cy="35"/>
            </a:xfrm>
            <a:custGeom>
              <a:avLst/>
              <a:gdLst>
                <a:gd name="T0" fmla="*/ 33 w 36"/>
                <a:gd name="T1" fmla="*/ 0 h 68"/>
                <a:gd name="T2" fmla="*/ 36 w 36"/>
                <a:gd name="T3" fmla="*/ 3 h 68"/>
                <a:gd name="T4" fmla="*/ 36 w 36"/>
                <a:gd name="T5" fmla="*/ 11 h 68"/>
                <a:gd name="T6" fmla="*/ 33 w 36"/>
                <a:gd name="T7" fmla="*/ 14 h 68"/>
                <a:gd name="T8" fmla="*/ 30 w 36"/>
                <a:gd name="T9" fmla="*/ 14 h 68"/>
                <a:gd name="T10" fmla="*/ 14 w 36"/>
                <a:gd name="T11" fmla="*/ 34 h 68"/>
                <a:gd name="T12" fmla="*/ 14 w 36"/>
                <a:gd name="T13" fmla="*/ 66 h 68"/>
                <a:gd name="T14" fmla="*/ 11 w 36"/>
                <a:gd name="T15" fmla="*/ 68 h 68"/>
                <a:gd name="T16" fmla="*/ 2 w 36"/>
                <a:gd name="T17" fmla="*/ 68 h 68"/>
                <a:gd name="T18" fmla="*/ 0 w 36"/>
                <a:gd name="T19" fmla="*/ 65 h 68"/>
                <a:gd name="T20" fmla="*/ 0 w 36"/>
                <a:gd name="T21" fmla="*/ 3 h 68"/>
                <a:gd name="T22" fmla="*/ 2 w 36"/>
                <a:gd name="T23" fmla="*/ 0 h 68"/>
                <a:gd name="T24" fmla="*/ 10 w 36"/>
                <a:gd name="T25" fmla="*/ 0 h 68"/>
                <a:gd name="T26" fmla="*/ 13 w 36"/>
                <a:gd name="T27" fmla="*/ 3 h 68"/>
                <a:gd name="T28" fmla="*/ 13 w 36"/>
                <a:gd name="T29" fmla="*/ 11 h 68"/>
                <a:gd name="T30" fmla="*/ 31 w 36"/>
                <a:gd name="T31" fmla="*/ 0 h 68"/>
                <a:gd name="T32" fmla="*/ 33 w 36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8">
                  <a:moveTo>
                    <a:pt x="33" y="0"/>
                  </a:moveTo>
                  <a:cubicBezTo>
                    <a:pt x="34" y="0"/>
                    <a:pt x="36" y="0"/>
                    <a:pt x="36" y="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4" y="14"/>
                    <a:pt x="33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0" y="14"/>
                    <a:pt x="14" y="19"/>
                    <a:pt x="14" y="3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2" y="68"/>
                    <a:pt x="11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5"/>
                    <a:pt x="22" y="0"/>
                    <a:pt x="31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0FFE17FF-2568-4E01-9DAE-48BB0248DC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9" y="3126"/>
              <a:ext cx="29" cy="37"/>
            </a:xfrm>
            <a:custGeom>
              <a:avLst/>
              <a:gdLst>
                <a:gd name="T0" fmla="*/ 56 w 59"/>
                <a:gd name="T1" fmla="*/ 9 h 72"/>
                <a:gd name="T2" fmla="*/ 56 w 59"/>
                <a:gd name="T3" fmla="*/ 13 h 72"/>
                <a:gd name="T4" fmla="*/ 52 w 59"/>
                <a:gd name="T5" fmla="*/ 17 h 72"/>
                <a:gd name="T6" fmla="*/ 47 w 59"/>
                <a:gd name="T7" fmla="*/ 17 h 72"/>
                <a:gd name="T8" fmla="*/ 29 w 59"/>
                <a:gd name="T9" fmla="*/ 11 h 72"/>
                <a:gd name="T10" fmla="*/ 16 w 59"/>
                <a:gd name="T11" fmla="*/ 20 h 72"/>
                <a:gd name="T12" fmla="*/ 27 w 59"/>
                <a:gd name="T13" fmla="*/ 28 h 72"/>
                <a:gd name="T14" fmla="*/ 38 w 59"/>
                <a:gd name="T15" fmla="*/ 30 h 72"/>
                <a:gd name="T16" fmla="*/ 59 w 59"/>
                <a:gd name="T17" fmla="*/ 50 h 72"/>
                <a:gd name="T18" fmla="*/ 30 w 59"/>
                <a:gd name="T19" fmla="*/ 72 h 72"/>
                <a:gd name="T20" fmla="*/ 4 w 59"/>
                <a:gd name="T21" fmla="*/ 63 h 72"/>
                <a:gd name="T22" fmla="*/ 2 w 59"/>
                <a:gd name="T23" fmla="*/ 56 h 72"/>
                <a:gd name="T24" fmla="*/ 6 w 59"/>
                <a:gd name="T25" fmla="*/ 53 h 72"/>
                <a:gd name="T26" fmla="*/ 11 w 59"/>
                <a:gd name="T27" fmla="*/ 53 h 72"/>
                <a:gd name="T28" fmla="*/ 31 w 59"/>
                <a:gd name="T29" fmla="*/ 61 h 72"/>
                <a:gd name="T30" fmla="*/ 45 w 59"/>
                <a:gd name="T31" fmla="*/ 52 h 72"/>
                <a:gd name="T32" fmla="*/ 32 w 59"/>
                <a:gd name="T33" fmla="*/ 42 h 72"/>
                <a:gd name="T34" fmla="*/ 21 w 59"/>
                <a:gd name="T35" fmla="*/ 40 h 72"/>
                <a:gd name="T36" fmla="*/ 2 w 59"/>
                <a:gd name="T37" fmla="*/ 21 h 72"/>
                <a:gd name="T38" fmla="*/ 30 w 59"/>
                <a:gd name="T39" fmla="*/ 0 h 72"/>
                <a:gd name="T40" fmla="*/ 56 w 59"/>
                <a:gd name="T4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2">
                  <a:moveTo>
                    <a:pt x="56" y="9"/>
                  </a:moveTo>
                  <a:cubicBezTo>
                    <a:pt x="57" y="10"/>
                    <a:pt x="57" y="12"/>
                    <a:pt x="56" y="13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9"/>
                    <a:pt x="49" y="19"/>
                    <a:pt x="47" y="17"/>
                  </a:cubicBezTo>
                  <a:cubicBezTo>
                    <a:pt x="42" y="14"/>
                    <a:pt x="36" y="11"/>
                    <a:pt x="29" y="11"/>
                  </a:cubicBezTo>
                  <a:cubicBezTo>
                    <a:pt x="21" y="11"/>
                    <a:pt x="16" y="15"/>
                    <a:pt x="16" y="20"/>
                  </a:cubicBezTo>
                  <a:cubicBezTo>
                    <a:pt x="16" y="24"/>
                    <a:pt x="19" y="27"/>
                    <a:pt x="27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51" y="33"/>
                    <a:pt x="59" y="39"/>
                    <a:pt x="59" y="50"/>
                  </a:cubicBezTo>
                  <a:cubicBezTo>
                    <a:pt x="59" y="62"/>
                    <a:pt x="49" y="72"/>
                    <a:pt x="30" y="72"/>
                  </a:cubicBezTo>
                  <a:cubicBezTo>
                    <a:pt x="18" y="72"/>
                    <a:pt x="9" y="68"/>
                    <a:pt x="4" y="63"/>
                  </a:cubicBezTo>
                  <a:cubicBezTo>
                    <a:pt x="0" y="60"/>
                    <a:pt x="0" y="58"/>
                    <a:pt x="2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8" y="51"/>
                    <a:pt x="10" y="52"/>
                    <a:pt x="11" y="53"/>
                  </a:cubicBezTo>
                  <a:cubicBezTo>
                    <a:pt x="16" y="58"/>
                    <a:pt x="23" y="61"/>
                    <a:pt x="31" y="61"/>
                  </a:cubicBezTo>
                  <a:cubicBezTo>
                    <a:pt x="40" y="61"/>
                    <a:pt x="45" y="56"/>
                    <a:pt x="45" y="52"/>
                  </a:cubicBezTo>
                  <a:cubicBezTo>
                    <a:pt x="45" y="46"/>
                    <a:pt x="41" y="44"/>
                    <a:pt x="32" y="4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9" y="38"/>
                    <a:pt x="2" y="31"/>
                    <a:pt x="2" y="21"/>
                  </a:cubicBezTo>
                  <a:cubicBezTo>
                    <a:pt x="2" y="9"/>
                    <a:pt x="14" y="0"/>
                    <a:pt x="30" y="0"/>
                  </a:cubicBezTo>
                  <a:cubicBezTo>
                    <a:pt x="42" y="0"/>
                    <a:pt x="51" y="4"/>
                    <a:pt x="56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2B09DD4F-AAFE-4EC2-BA90-1264EDD7D7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3" y="3111"/>
              <a:ext cx="10" cy="51"/>
            </a:xfrm>
            <a:custGeom>
              <a:avLst/>
              <a:gdLst>
                <a:gd name="T0" fmla="*/ 0 w 20"/>
                <a:gd name="T1" fmla="*/ 10 h 100"/>
                <a:gd name="T2" fmla="*/ 10 w 20"/>
                <a:gd name="T3" fmla="*/ 0 h 100"/>
                <a:gd name="T4" fmla="*/ 20 w 20"/>
                <a:gd name="T5" fmla="*/ 10 h 100"/>
                <a:gd name="T6" fmla="*/ 10 w 20"/>
                <a:gd name="T7" fmla="*/ 20 h 100"/>
                <a:gd name="T8" fmla="*/ 0 w 20"/>
                <a:gd name="T9" fmla="*/ 10 h 100"/>
                <a:gd name="T10" fmla="*/ 6 w 20"/>
                <a:gd name="T11" fmla="*/ 100 h 100"/>
                <a:gd name="T12" fmla="*/ 3 w 20"/>
                <a:gd name="T13" fmla="*/ 97 h 100"/>
                <a:gd name="T14" fmla="*/ 3 w 20"/>
                <a:gd name="T15" fmla="*/ 35 h 100"/>
                <a:gd name="T16" fmla="*/ 6 w 20"/>
                <a:gd name="T17" fmla="*/ 32 h 100"/>
                <a:gd name="T18" fmla="*/ 14 w 20"/>
                <a:gd name="T19" fmla="*/ 32 h 100"/>
                <a:gd name="T20" fmla="*/ 17 w 20"/>
                <a:gd name="T21" fmla="*/ 35 h 100"/>
                <a:gd name="T22" fmla="*/ 17 w 20"/>
                <a:gd name="T23" fmla="*/ 97 h 100"/>
                <a:gd name="T24" fmla="*/ 14 w 20"/>
                <a:gd name="T25" fmla="*/ 100 h 100"/>
                <a:gd name="T26" fmla="*/ 6 w 20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lose/>
                  <a:moveTo>
                    <a:pt x="6" y="100"/>
                  </a:moveTo>
                  <a:cubicBezTo>
                    <a:pt x="4" y="100"/>
                    <a:pt x="3" y="99"/>
                    <a:pt x="3" y="9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3"/>
                    <a:pt x="4" y="32"/>
                    <a:pt x="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2"/>
                    <a:pt x="17" y="33"/>
                    <a:pt x="17" y="35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9"/>
                    <a:pt x="16" y="100"/>
                    <a:pt x="14" y="100"/>
                  </a:cubicBezTo>
                  <a:lnTo>
                    <a:pt x="6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8ABBEC2A-12E6-4E45-AF64-655EF2C58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6" y="3115"/>
              <a:ext cx="26" cy="47"/>
            </a:xfrm>
            <a:custGeom>
              <a:avLst/>
              <a:gdLst>
                <a:gd name="T0" fmla="*/ 12 w 52"/>
                <a:gd name="T1" fmla="*/ 35 h 92"/>
                <a:gd name="T2" fmla="*/ 2 w 52"/>
                <a:gd name="T3" fmla="*/ 35 h 92"/>
                <a:gd name="T4" fmla="*/ 0 w 52"/>
                <a:gd name="T5" fmla="*/ 32 h 92"/>
                <a:gd name="T6" fmla="*/ 0 w 52"/>
                <a:gd name="T7" fmla="*/ 26 h 92"/>
                <a:gd name="T8" fmla="*/ 2 w 52"/>
                <a:gd name="T9" fmla="*/ 23 h 92"/>
                <a:gd name="T10" fmla="*/ 12 w 52"/>
                <a:gd name="T11" fmla="*/ 23 h 92"/>
                <a:gd name="T12" fmla="*/ 12 w 52"/>
                <a:gd name="T13" fmla="*/ 3 h 92"/>
                <a:gd name="T14" fmla="*/ 15 w 52"/>
                <a:gd name="T15" fmla="*/ 0 h 92"/>
                <a:gd name="T16" fmla="*/ 23 w 52"/>
                <a:gd name="T17" fmla="*/ 0 h 92"/>
                <a:gd name="T18" fmla="*/ 26 w 52"/>
                <a:gd name="T19" fmla="*/ 3 h 92"/>
                <a:gd name="T20" fmla="*/ 26 w 52"/>
                <a:gd name="T21" fmla="*/ 23 h 92"/>
                <a:gd name="T22" fmla="*/ 47 w 52"/>
                <a:gd name="T23" fmla="*/ 23 h 92"/>
                <a:gd name="T24" fmla="*/ 49 w 52"/>
                <a:gd name="T25" fmla="*/ 26 h 92"/>
                <a:gd name="T26" fmla="*/ 49 w 52"/>
                <a:gd name="T27" fmla="*/ 32 h 92"/>
                <a:gd name="T28" fmla="*/ 47 w 52"/>
                <a:gd name="T29" fmla="*/ 35 h 92"/>
                <a:gd name="T30" fmla="*/ 26 w 52"/>
                <a:gd name="T31" fmla="*/ 35 h 92"/>
                <a:gd name="T32" fmla="*/ 26 w 52"/>
                <a:gd name="T33" fmla="*/ 69 h 92"/>
                <a:gd name="T34" fmla="*/ 35 w 52"/>
                <a:gd name="T35" fmla="*/ 80 h 92"/>
                <a:gd name="T36" fmla="*/ 43 w 52"/>
                <a:gd name="T37" fmla="*/ 77 h 92"/>
                <a:gd name="T38" fmla="*/ 48 w 52"/>
                <a:gd name="T39" fmla="*/ 78 h 92"/>
                <a:gd name="T40" fmla="*/ 51 w 52"/>
                <a:gd name="T41" fmla="*/ 83 h 92"/>
                <a:gd name="T42" fmla="*/ 50 w 52"/>
                <a:gd name="T43" fmla="*/ 87 h 92"/>
                <a:gd name="T44" fmla="*/ 33 w 52"/>
                <a:gd name="T45" fmla="*/ 92 h 92"/>
                <a:gd name="T46" fmla="*/ 12 w 52"/>
                <a:gd name="T47" fmla="*/ 72 h 92"/>
                <a:gd name="T48" fmla="*/ 12 w 52"/>
                <a:gd name="T4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92">
                  <a:moveTo>
                    <a:pt x="1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3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9" y="24"/>
                    <a:pt x="49" y="26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3"/>
                    <a:pt x="48" y="35"/>
                    <a:pt x="4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76"/>
                    <a:pt x="31" y="80"/>
                    <a:pt x="35" y="80"/>
                  </a:cubicBezTo>
                  <a:cubicBezTo>
                    <a:pt x="38" y="80"/>
                    <a:pt x="40" y="79"/>
                    <a:pt x="43" y="77"/>
                  </a:cubicBezTo>
                  <a:cubicBezTo>
                    <a:pt x="45" y="76"/>
                    <a:pt x="46" y="76"/>
                    <a:pt x="48" y="78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4"/>
                    <a:pt x="51" y="86"/>
                    <a:pt x="50" y="87"/>
                  </a:cubicBezTo>
                  <a:cubicBezTo>
                    <a:pt x="46" y="90"/>
                    <a:pt x="40" y="92"/>
                    <a:pt x="33" y="92"/>
                  </a:cubicBezTo>
                  <a:cubicBezTo>
                    <a:pt x="23" y="92"/>
                    <a:pt x="12" y="86"/>
                    <a:pt x="12" y="72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E5D2A627-3915-4E41-B293-A87473BF4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" y="3127"/>
              <a:ext cx="35" cy="51"/>
            </a:xfrm>
            <a:custGeom>
              <a:avLst/>
              <a:gdLst>
                <a:gd name="T0" fmla="*/ 1 w 70"/>
                <a:gd name="T1" fmla="*/ 94 h 100"/>
                <a:gd name="T2" fmla="*/ 1 w 70"/>
                <a:gd name="T3" fmla="*/ 89 h 100"/>
                <a:gd name="T4" fmla="*/ 5 w 70"/>
                <a:gd name="T5" fmla="*/ 85 h 100"/>
                <a:gd name="T6" fmla="*/ 9 w 70"/>
                <a:gd name="T7" fmla="*/ 85 h 100"/>
                <a:gd name="T8" fmla="*/ 18 w 70"/>
                <a:gd name="T9" fmla="*/ 88 h 100"/>
                <a:gd name="T10" fmla="*/ 29 w 70"/>
                <a:gd name="T11" fmla="*/ 80 h 100"/>
                <a:gd name="T12" fmla="*/ 33 w 70"/>
                <a:gd name="T13" fmla="*/ 68 h 100"/>
                <a:gd name="T14" fmla="*/ 29 w 70"/>
                <a:gd name="T15" fmla="*/ 68 h 100"/>
                <a:gd name="T16" fmla="*/ 26 w 70"/>
                <a:gd name="T17" fmla="*/ 66 h 100"/>
                <a:gd name="T18" fmla="*/ 4 w 70"/>
                <a:gd name="T19" fmla="*/ 4 h 100"/>
                <a:gd name="T20" fmla="*/ 6 w 70"/>
                <a:gd name="T21" fmla="*/ 0 h 100"/>
                <a:gd name="T22" fmla="*/ 16 w 70"/>
                <a:gd name="T23" fmla="*/ 0 h 100"/>
                <a:gd name="T24" fmla="*/ 19 w 70"/>
                <a:gd name="T25" fmla="*/ 3 h 100"/>
                <a:gd name="T26" fmla="*/ 37 w 70"/>
                <a:gd name="T27" fmla="*/ 56 h 100"/>
                <a:gd name="T28" fmla="*/ 54 w 70"/>
                <a:gd name="T29" fmla="*/ 3 h 100"/>
                <a:gd name="T30" fmla="*/ 58 w 70"/>
                <a:gd name="T31" fmla="*/ 0 h 100"/>
                <a:gd name="T32" fmla="*/ 67 w 70"/>
                <a:gd name="T33" fmla="*/ 0 h 100"/>
                <a:gd name="T34" fmla="*/ 70 w 70"/>
                <a:gd name="T35" fmla="*/ 4 h 100"/>
                <a:gd name="T36" fmla="*/ 42 w 70"/>
                <a:gd name="T37" fmla="*/ 83 h 100"/>
                <a:gd name="T38" fmla="*/ 19 w 70"/>
                <a:gd name="T39" fmla="*/ 100 h 100"/>
                <a:gd name="T40" fmla="*/ 1 w 70"/>
                <a:gd name="T41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100">
                  <a:moveTo>
                    <a:pt x="1" y="94"/>
                  </a:moveTo>
                  <a:cubicBezTo>
                    <a:pt x="0" y="93"/>
                    <a:pt x="0" y="91"/>
                    <a:pt x="1" y="89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3"/>
                    <a:pt x="8" y="84"/>
                    <a:pt x="9" y="85"/>
                  </a:cubicBezTo>
                  <a:cubicBezTo>
                    <a:pt x="12" y="87"/>
                    <a:pt x="15" y="88"/>
                    <a:pt x="18" y="88"/>
                  </a:cubicBezTo>
                  <a:cubicBezTo>
                    <a:pt x="24" y="88"/>
                    <a:pt x="27" y="84"/>
                    <a:pt x="29" y="80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68"/>
                    <a:pt x="26" y="67"/>
                    <a:pt x="26" y="6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4" y="0"/>
                    <a:pt x="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1"/>
                    <a:pt x="56" y="0"/>
                    <a:pt x="5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0" y="2"/>
                    <a:pt x="70" y="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39" y="93"/>
                    <a:pt x="31" y="100"/>
                    <a:pt x="19" y="100"/>
                  </a:cubicBezTo>
                  <a:cubicBezTo>
                    <a:pt x="12" y="100"/>
                    <a:pt x="5" y="98"/>
                    <a:pt x="1" y="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F6AC237D-B932-45AD-9B11-99B5D8DCA1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13" y="3110"/>
              <a:ext cx="47" cy="52"/>
            </a:xfrm>
            <a:custGeom>
              <a:avLst/>
              <a:gdLst>
                <a:gd name="T0" fmla="*/ 13 w 93"/>
                <a:gd name="T1" fmla="*/ 101 h 101"/>
                <a:gd name="T2" fmla="*/ 3 w 93"/>
                <a:gd name="T3" fmla="*/ 101 h 101"/>
                <a:gd name="T4" fmla="*/ 1 w 93"/>
                <a:gd name="T5" fmla="*/ 98 h 101"/>
                <a:gd name="T6" fmla="*/ 36 w 93"/>
                <a:gd name="T7" fmla="*/ 3 h 101"/>
                <a:gd name="T8" fmla="*/ 40 w 93"/>
                <a:gd name="T9" fmla="*/ 0 h 101"/>
                <a:gd name="T10" fmla="*/ 53 w 93"/>
                <a:gd name="T11" fmla="*/ 0 h 101"/>
                <a:gd name="T12" fmla="*/ 57 w 93"/>
                <a:gd name="T13" fmla="*/ 3 h 101"/>
                <a:gd name="T14" fmla="*/ 92 w 93"/>
                <a:gd name="T15" fmla="*/ 97 h 101"/>
                <a:gd name="T16" fmla="*/ 90 w 93"/>
                <a:gd name="T17" fmla="*/ 101 h 101"/>
                <a:gd name="T18" fmla="*/ 80 w 93"/>
                <a:gd name="T19" fmla="*/ 101 h 101"/>
                <a:gd name="T20" fmla="*/ 77 w 93"/>
                <a:gd name="T21" fmla="*/ 99 h 101"/>
                <a:gd name="T22" fmla="*/ 68 w 93"/>
                <a:gd name="T23" fmla="*/ 74 h 101"/>
                <a:gd name="T24" fmla="*/ 24 w 93"/>
                <a:gd name="T25" fmla="*/ 74 h 101"/>
                <a:gd name="T26" fmla="*/ 16 w 93"/>
                <a:gd name="T27" fmla="*/ 99 h 101"/>
                <a:gd name="T28" fmla="*/ 13 w 93"/>
                <a:gd name="T29" fmla="*/ 101 h 101"/>
                <a:gd name="T30" fmla="*/ 46 w 93"/>
                <a:gd name="T31" fmla="*/ 15 h 101"/>
                <a:gd name="T32" fmla="*/ 46 w 93"/>
                <a:gd name="T33" fmla="*/ 15 h 101"/>
                <a:gd name="T34" fmla="*/ 29 w 93"/>
                <a:gd name="T35" fmla="*/ 62 h 101"/>
                <a:gd name="T36" fmla="*/ 64 w 93"/>
                <a:gd name="T37" fmla="*/ 62 h 101"/>
                <a:gd name="T38" fmla="*/ 46 w 93"/>
                <a:gd name="T3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01">
                  <a:moveTo>
                    <a:pt x="13" y="101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1" y="98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1"/>
                    <a:pt x="39" y="0"/>
                    <a:pt x="4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1"/>
                    <a:pt x="57" y="3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3" y="100"/>
                    <a:pt x="92" y="101"/>
                    <a:pt x="9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78" y="101"/>
                    <a:pt x="77" y="100"/>
                    <a:pt x="77" y="99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5" y="100"/>
                    <a:pt x="14" y="101"/>
                    <a:pt x="13" y="101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64" y="62"/>
                    <a:pt x="64" y="62"/>
                    <a:pt x="64" y="62"/>
                  </a:cubicBezTo>
                  <a:lnTo>
                    <a:pt x="46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C874B85F-B048-4795-8E9D-31BEEC72B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0" y="3108"/>
              <a:ext cx="48" cy="54"/>
            </a:xfrm>
            <a:custGeom>
              <a:avLst/>
              <a:gdLst>
                <a:gd name="T0" fmla="*/ 69 w 95"/>
                <a:gd name="T1" fmla="*/ 0 h 104"/>
                <a:gd name="T2" fmla="*/ 86 w 95"/>
                <a:gd name="T3" fmla="*/ 6 h 104"/>
                <a:gd name="T4" fmla="*/ 86 w 95"/>
                <a:gd name="T5" fmla="*/ 10 h 104"/>
                <a:gd name="T6" fmla="*/ 82 w 95"/>
                <a:gd name="T7" fmla="*/ 15 h 104"/>
                <a:gd name="T8" fmla="*/ 78 w 95"/>
                <a:gd name="T9" fmla="*/ 15 h 104"/>
                <a:gd name="T10" fmla="*/ 70 w 95"/>
                <a:gd name="T11" fmla="*/ 13 h 104"/>
                <a:gd name="T12" fmla="*/ 61 w 95"/>
                <a:gd name="T13" fmla="*/ 24 h 104"/>
                <a:gd name="T14" fmla="*/ 61 w 95"/>
                <a:gd name="T15" fmla="*/ 36 h 104"/>
                <a:gd name="T16" fmla="*/ 92 w 95"/>
                <a:gd name="T17" fmla="*/ 36 h 104"/>
                <a:gd name="T18" fmla="*/ 95 w 95"/>
                <a:gd name="T19" fmla="*/ 39 h 104"/>
                <a:gd name="T20" fmla="*/ 95 w 95"/>
                <a:gd name="T21" fmla="*/ 101 h 104"/>
                <a:gd name="T22" fmla="*/ 92 w 95"/>
                <a:gd name="T23" fmla="*/ 104 h 104"/>
                <a:gd name="T24" fmla="*/ 84 w 95"/>
                <a:gd name="T25" fmla="*/ 104 h 104"/>
                <a:gd name="T26" fmla="*/ 81 w 95"/>
                <a:gd name="T27" fmla="*/ 101 h 104"/>
                <a:gd name="T28" fmla="*/ 81 w 95"/>
                <a:gd name="T29" fmla="*/ 48 h 104"/>
                <a:gd name="T30" fmla="*/ 61 w 95"/>
                <a:gd name="T31" fmla="*/ 48 h 104"/>
                <a:gd name="T32" fmla="*/ 61 w 95"/>
                <a:gd name="T33" fmla="*/ 101 h 104"/>
                <a:gd name="T34" fmla="*/ 58 w 95"/>
                <a:gd name="T35" fmla="*/ 104 h 104"/>
                <a:gd name="T36" fmla="*/ 50 w 95"/>
                <a:gd name="T37" fmla="*/ 104 h 104"/>
                <a:gd name="T38" fmla="*/ 47 w 95"/>
                <a:gd name="T39" fmla="*/ 101 h 104"/>
                <a:gd name="T40" fmla="*/ 47 w 95"/>
                <a:gd name="T41" fmla="*/ 48 h 104"/>
                <a:gd name="T42" fmla="*/ 27 w 95"/>
                <a:gd name="T43" fmla="*/ 48 h 104"/>
                <a:gd name="T44" fmla="*/ 27 w 95"/>
                <a:gd name="T45" fmla="*/ 101 h 104"/>
                <a:gd name="T46" fmla="*/ 24 w 95"/>
                <a:gd name="T47" fmla="*/ 104 h 104"/>
                <a:gd name="T48" fmla="*/ 15 w 95"/>
                <a:gd name="T49" fmla="*/ 104 h 104"/>
                <a:gd name="T50" fmla="*/ 13 w 95"/>
                <a:gd name="T51" fmla="*/ 101 h 104"/>
                <a:gd name="T52" fmla="*/ 13 w 95"/>
                <a:gd name="T53" fmla="*/ 48 h 104"/>
                <a:gd name="T54" fmla="*/ 3 w 95"/>
                <a:gd name="T55" fmla="*/ 48 h 104"/>
                <a:gd name="T56" fmla="*/ 0 w 95"/>
                <a:gd name="T57" fmla="*/ 45 h 104"/>
                <a:gd name="T58" fmla="*/ 0 w 95"/>
                <a:gd name="T59" fmla="*/ 39 h 104"/>
                <a:gd name="T60" fmla="*/ 3 w 95"/>
                <a:gd name="T61" fmla="*/ 36 h 104"/>
                <a:gd name="T62" fmla="*/ 13 w 95"/>
                <a:gd name="T63" fmla="*/ 36 h 104"/>
                <a:gd name="T64" fmla="*/ 13 w 95"/>
                <a:gd name="T65" fmla="*/ 23 h 104"/>
                <a:gd name="T66" fmla="*/ 31 w 95"/>
                <a:gd name="T67" fmla="*/ 3 h 104"/>
                <a:gd name="T68" fmla="*/ 35 w 95"/>
                <a:gd name="T69" fmla="*/ 3 h 104"/>
                <a:gd name="T70" fmla="*/ 39 w 95"/>
                <a:gd name="T71" fmla="*/ 7 h 104"/>
                <a:gd name="T72" fmla="*/ 39 w 95"/>
                <a:gd name="T73" fmla="*/ 13 h 104"/>
                <a:gd name="T74" fmla="*/ 36 w 95"/>
                <a:gd name="T75" fmla="*/ 16 h 104"/>
                <a:gd name="T76" fmla="*/ 35 w 95"/>
                <a:gd name="T77" fmla="*/ 16 h 104"/>
                <a:gd name="T78" fmla="*/ 27 w 95"/>
                <a:gd name="T79" fmla="*/ 24 h 104"/>
                <a:gd name="T80" fmla="*/ 27 w 95"/>
                <a:gd name="T81" fmla="*/ 36 h 104"/>
                <a:gd name="T82" fmla="*/ 47 w 95"/>
                <a:gd name="T83" fmla="*/ 36 h 104"/>
                <a:gd name="T84" fmla="*/ 47 w 95"/>
                <a:gd name="T85" fmla="*/ 23 h 104"/>
                <a:gd name="T86" fmla="*/ 69 w 95"/>
                <a:gd name="T8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104">
                  <a:moveTo>
                    <a:pt x="69" y="0"/>
                  </a:moveTo>
                  <a:cubicBezTo>
                    <a:pt x="75" y="0"/>
                    <a:pt x="82" y="2"/>
                    <a:pt x="86" y="6"/>
                  </a:cubicBezTo>
                  <a:cubicBezTo>
                    <a:pt x="87" y="7"/>
                    <a:pt x="87" y="9"/>
                    <a:pt x="86" y="10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7"/>
                    <a:pt x="79" y="16"/>
                    <a:pt x="78" y="15"/>
                  </a:cubicBezTo>
                  <a:cubicBezTo>
                    <a:pt x="75" y="14"/>
                    <a:pt x="72" y="13"/>
                    <a:pt x="70" y="13"/>
                  </a:cubicBezTo>
                  <a:cubicBezTo>
                    <a:pt x="65" y="13"/>
                    <a:pt x="61" y="17"/>
                    <a:pt x="61" y="2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4" y="36"/>
                    <a:pt x="95" y="37"/>
                    <a:pt x="95" y="39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3"/>
                    <a:pt x="94" y="104"/>
                    <a:pt x="92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2" y="104"/>
                    <a:pt x="81" y="103"/>
                    <a:pt x="81" y="10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3"/>
                    <a:pt x="60" y="104"/>
                    <a:pt x="58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48" y="104"/>
                    <a:pt x="47" y="103"/>
                    <a:pt x="47" y="10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3"/>
                    <a:pt x="25" y="104"/>
                    <a:pt x="24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1" y="36"/>
                    <a:pt x="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9"/>
                    <a:pt x="22" y="3"/>
                    <a:pt x="3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3"/>
                    <a:pt x="39" y="4"/>
                    <a:pt x="39" y="7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5"/>
                    <a:pt x="38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9" y="16"/>
                    <a:pt x="27" y="19"/>
                    <a:pt x="27" y="24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7"/>
                    <a:pt x="58" y="0"/>
                    <a:pt x="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5F9B3777-E01B-47C0-890D-F03798A97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6" y="3110"/>
              <a:ext cx="14" cy="52"/>
            </a:xfrm>
            <a:custGeom>
              <a:avLst/>
              <a:gdLst>
                <a:gd name="T0" fmla="*/ 0 w 27"/>
                <a:gd name="T1" fmla="*/ 84 h 101"/>
                <a:gd name="T2" fmla="*/ 0 w 27"/>
                <a:gd name="T3" fmla="*/ 3 h 101"/>
                <a:gd name="T4" fmla="*/ 2 w 27"/>
                <a:gd name="T5" fmla="*/ 0 h 101"/>
                <a:gd name="T6" fmla="*/ 11 w 27"/>
                <a:gd name="T7" fmla="*/ 0 h 101"/>
                <a:gd name="T8" fmla="*/ 13 w 27"/>
                <a:gd name="T9" fmla="*/ 3 h 101"/>
                <a:gd name="T10" fmla="*/ 13 w 27"/>
                <a:gd name="T11" fmla="*/ 82 h 101"/>
                <a:gd name="T12" fmla="*/ 21 w 27"/>
                <a:gd name="T13" fmla="*/ 89 h 101"/>
                <a:gd name="T14" fmla="*/ 24 w 27"/>
                <a:gd name="T15" fmla="*/ 89 h 101"/>
                <a:gd name="T16" fmla="*/ 27 w 27"/>
                <a:gd name="T17" fmla="*/ 92 h 101"/>
                <a:gd name="T18" fmla="*/ 27 w 27"/>
                <a:gd name="T19" fmla="*/ 98 h 101"/>
                <a:gd name="T20" fmla="*/ 24 w 27"/>
                <a:gd name="T21" fmla="*/ 101 h 101"/>
                <a:gd name="T22" fmla="*/ 17 w 27"/>
                <a:gd name="T23" fmla="*/ 101 h 101"/>
                <a:gd name="T24" fmla="*/ 0 w 27"/>
                <a:gd name="T25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01">
                  <a:moveTo>
                    <a:pt x="0" y="8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2"/>
                    <a:pt x="13" y="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7"/>
                    <a:pt x="16" y="89"/>
                    <a:pt x="21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6" y="89"/>
                    <a:pt x="27" y="90"/>
                    <a:pt x="27" y="92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100"/>
                    <a:pt x="25" y="101"/>
                    <a:pt x="24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6" y="101"/>
                    <a:pt x="0" y="95"/>
                    <a:pt x="0" y="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F1372D78-9298-4D59-A4ED-F87F26291E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" y="3111"/>
              <a:ext cx="9" cy="51"/>
            </a:xfrm>
            <a:custGeom>
              <a:avLst/>
              <a:gdLst>
                <a:gd name="T0" fmla="*/ 0 w 19"/>
                <a:gd name="T1" fmla="*/ 10 h 100"/>
                <a:gd name="T2" fmla="*/ 10 w 19"/>
                <a:gd name="T3" fmla="*/ 0 h 100"/>
                <a:gd name="T4" fmla="*/ 19 w 19"/>
                <a:gd name="T5" fmla="*/ 10 h 100"/>
                <a:gd name="T6" fmla="*/ 10 w 19"/>
                <a:gd name="T7" fmla="*/ 20 h 100"/>
                <a:gd name="T8" fmla="*/ 0 w 19"/>
                <a:gd name="T9" fmla="*/ 10 h 100"/>
                <a:gd name="T10" fmla="*/ 5 w 19"/>
                <a:gd name="T11" fmla="*/ 100 h 100"/>
                <a:gd name="T12" fmla="*/ 3 w 19"/>
                <a:gd name="T13" fmla="*/ 97 h 100"/>
                <a:gd name="T14" fmla="*/ 3 w 19"/>
                <a:gd name="T15" fmla="*/ 35 h 100"/>
                <a:gd name="T16" fmla="*/ 5 w 19"/>
                <a:gd name="T17" fmla="*/ 32 h 100"/>
                <a:gd name="T18" fmla="*/ 14 w 19"/>
                <a:gd name="T19" fmla="*/ 32 h 100"/>
                <a:gd name="T20" fmla="*/ 16 w 19"/>
                <a:gd name="T21" fmla="*/ 35 h 100"/>
                <a:gd name="T22" fmla="*/ 16 w 19"/>
                <a:gd name="T23" fmla="*/ 97 h 100"/>
                <a:gd name="T24" fmla="*/ 14 w 19"/>
                <a:gd name="T25" fmla="*/ 100 h 100"/>
                <a:gd name="T26" fmla="*/ 5 w 19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00">
                  <a:moveTo>
                    <a:pt x="0" y="10"/>
                  </a:move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lose/>
                  <a:moveTo>
                    <a:pt x="5" y="100"/>
                  </a:moveTo>
                  <a:cubicBezTo>
                    <a:pt x="4" y="100"/>
                    <a:pt x="3" y="99"/>
                    <a:pt x="3" y="9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3"/>
                    <a:pt x="4" y="32"/>
                    <a:pt x="5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6" y="35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9"/>
                    <a:pt x="15" y="100"/>
                    <a:pt x="14" y="100"/>
                  </a:cubicBezTo>
                  <a:lnTo>
                    <a:pt x="5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E29E0BD2-442F-46F7-96D5-732B74393B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" y="3126"/>
              <a:ext cx="36" cy="37"/>
            </a:xfrm>
            <a:custGeom>
              <a:avLst/>
              <a:gdLst>
                <a:gd name="T0" fmla="*/ 34 w 71"/>
                <a:gd name="T1" fmla="*/ 0 h 72"/>
                <a:gd name="T2" fmla="*/ 58 w 71"/>
                <a:gd name="T3" fmla="*/ 13 h 72"/>
                <a:gd name="T4" fmla="*/ 58 w 71"/>
                <a:gd name="T5" fmla="*/ 5 h 72"/>
                <a:gd name="T6" fmla="*/ 60 w 71"/>
                <a:gd name="T7" fmla="*/ 2 h 72"/>
                <a:gd name="T8" fmla="*/ 69 w 71"/>
                <a:gd name="T9" fmla="*/ 2 h 72"/>
                <a:gd name="T10" fmla="*/ 71 w 71"/>
                <a:gd name="T11" fmla="*/ 5 h 72"/>
                <a:gd name="T12" fmla="*/ 71 w 71"/>
                <a:gd name="T13" fmla="*/ 67 h 72"/>
                <a:gd name="T14" fmla="*/ 69 w 71"/>
                <a:gd name="T15" fmla="*/ 70 h 72"/>
                <a:gd name="T16" fmla="*/ 60 w 71"/>
                <a:gd name="T17" fmla="*/ 70 h 72"/>
                <a:gd name="T18" fmla="*/ 58 w 71"/>
                <a:gd name="T19" fmla="*/ 67 h 72"/>
                <a:gd name="T20" fmla="*/ 58 w 71"/>
                <a:gd name="T21" fmla="*/ 59 h 72"/>
                <a:gd name="T22" fmla="*/ 34 w 71"/>
                <a:gd name="T23" fmla="*/ 72 h 72"/>
                <a:gd name="T24" fmla="*/ 0 w 71"/>
                <a:gd name="T25" fmla="*/ 36 h 72"/>
                <a:gd name="T26" fmla="*/ 34 w 71"/>
                <a:gd name="T27" fmla="*/ 0 h 72"/>
                <a:gd name="T28" fmla="*/ 36 w 71"/>
                <a:gd name="T29" fmla="*/ 59 h 72"/>
                <a:gd name="T30" fmla="*/ 58 w 71"/>
                <a:gd name="T31" fmla="*/ 36 h 72"/>
                <a:gd name="T32" fmla="*/ 36 w 71"/>
                <a:gd name="T33" fmla="*/ 13 h 72"/>
                <a:gd name="T34" fmla="*/ 14 w 71"/>
                <a:gd name="T35" fmla="*/ 36 h 72"/>
                <a:gd name="T36" fmla="*/ 36 w 71"/>
                <a:gd name="T37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2">
                  <a:moveTo>
                    <a:pt x="34" y="0"/>
                  </a:moveTo>
                  <a:cubicBezTo>
                    <a:pt x="45" y="0"/>
                    <a:pt x="54" y="6"/>
                    <a:pt x="58" y="13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3"/>
                    <a:pt x="59" y="2"/>
                    <a:pt x="60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2"/>
                    <a:pt x="71" y="3"/>
                    <a:pt x="71" y="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9"/>
                    <a:pt x="70" y="70"/>
                    <a:pt x="6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0"/>
                    <a:pt x="58" y="69"/>
                    <a:pt x="58" y="67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4" y="67"/>
                    <a:pt x="45" y="72"/>
                    <a:pt x="34" y="72"/>
                  </a:cubicBezTo>
                  <a:cubicBezTo>
                    <a:pt x="16" y="72"/>
                    <a:pt x="0" y="57"/>
                    <a:pt x="0" y="36"/>
                  </a:cubicBezTo>
                  <a:cubicBezTo>
                    <a:pt x="0" y="15"/>
                    <a:pt x="16" y="0"/>
                    <a:pt x="34" y="0"/>
                  </a:cubicBezTo>
                  <a:close/>
                  <a:moveTo>
                    <a:pt x="36" y="59"/>
                  </a:moveTo>
                  <a:cubicBezTo>
                    <a:pt x="49" y="59"/>
                    <a:pt x="58" y="49"/>
                    <a:pt x="58" y="36"/>
                  </a:cubicBezTo>
                  <a:cubicBezTo>
                    <a:pt x="58" y="23"/>
                    <a:pt x="49" y="13"/>
                    <a:pt x="36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6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F065F610-FE2C-4E70-8433-5D8DBD02E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3115"/>
              <a:ext cx="26" cy="47"/>
            </a:xfrm>
            <a:custGeom>
              <a:avLst/>
              <a:gdLst>
                <a:gd name="T0" fmla="*/ 12 w 52"/>
                <a:gd name="T1" fmla="*/ 35 h 92"/>
                <a:gd name="T2" fmla="*/ 2 w 52"/>
                <a:gd name="T3" fmla="*/ 35 h 92"/>
                <a:gd name="T4" fmla="*/ 0 w 52"/>
                <a:gd name="T5" fmla="*/ 32 h 92"/>
                <a:gd name="T6" fmla="*/ 0 w 52"/>
                <a:gd name="T7" fmla="*/ 26 h 92"/>
                <a:gd name="T8" fmla="*/ 2 w 52"/>
                <a:gd name="T9" fmla="*/ 23 h 92"/>
                <a:gd name="T10" fmla="*/ 12 w 52"/>
                <a:gd name="T11" fmla="*/ 23 h 92"/>
                <a:gd name="T12" fmla="*/ 12 w 52"/>
                <a:gd name="T13" fmla="*/ 3 h 92"/>
                <a:gd name="T14" fmla="*/ 15 w 52"/>
                <a:gd name="T15" fmla="*/ 0 h 92"/>
                <a:gd name="T16" fmla="*/ 24 w 52"/>
                <a:gd name="T17" fmla="*/ 0 h 92"/>
                <a:gd name="T18" fmla="*/ 26 w 52"/>
                <a:gd name="T19" fmla="*/ 3 h 92"/>
                <a:gd name="T20" fmla="*/ 26 w 52"/>
                <a:gd name="T21" fmla="*/ 23 h 92"/>
                <a:gd name="T22" fmla="*/ 47 w 52"/>
                <a:gd name="T23" fmla="*/ 23 h 92"/>
                <a:gd name="T24" fmla="*/ 50 w 52"/>
                <a:gd name="T25" fmla="*/ 26 h 92"/>
                <a:gd name="T26" fmla="*/ 50 w 52"/>
                <a:gd name="T27" fmla="*/ 32 h 92"/>
                <a:gd name="T28" fmla="*/ 47 w 52"/>
                <a:gd name="T29" fmla="*/ 35 h 92"/>
                <a:gd name="T30" fmla="*/ 26 w 52"/>
                <a:gd name="T31" fmla="*/ 35 h 92"/>
                <a:gd name="T32" fmla="*/ 26 w 52"/>
                <a:gd name="T33" fmla="*/ 69 h 92"/>
                <a:gd name="T34" fmla="*/ 36 w 52"/>
                <a:gd name="T35" fmla="*/ 80 h 92"/>
                <a:gd name="T36" fmla="*/ 43 w 52"/>
                <a:gd name="T37" fmla="*/ 77 h 92"/>
                <a:gd name="T38" fmla="*/ 48 w 52"/>
                <a:gd name="T39" fmla="*/ 78 h 92"/>
                <a:gd name="T40" fmla="*/ 51 w 52"/>
                <a:gd name="T41" fmla="*/ 83 h 92"/>
                <a:gd name="T42" fmla="*/ 51 w 52"/>
                <a:gd name="T43" fmla="*/ 87 h 92"/>
                <a:gd name="T44" fmla="*/ 33 w 52"/>
                <a:gd name="T45" fmla="*/ 92 h 92"/>
                <a:gd name="T46" fmla="*/ 12 w 52"/>
                <a:gd name="T47" fmla="*/ 72 h 92"/>
                <a:gd name="T48" fmla="*/ 12 w 52"/>
                <a:gd name="T4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92">
                  <a:moveTo>
                    <a:pt x="1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3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4" y="0"/>
                    <a:pt x="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23"/>
                    <a:pt x="50" y="24"/>
                    <a:pt x="50" y="26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3"/>
                    <a:pt x="49" y="35"/>
                    <a:pt x="4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76"/>
                    <a:pt x="31" y="80"/>
                    <a:pt x="36" y="80"/>
                  </a:cubicBezTo>
                  <a:cubicBezTo>
                    <a:pt x="38" y="80"/>
                    <a:pt x="41" y="79"/>
                    <a:pt x="43" y="77"/>
                  </a:cubicBezTo>
                  <a:cubicBezTo>
                    <a:pt x="45" y="76"/>
                    <a:pt x="47" y="76"/>
                    <a:pt x="48" y="78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4"/>
                    <a:pt x="52" y="86"/>
                    <a:pt x="51" y="87"/>
                  </a:cubicBezTo>
                  <a:cubicBezTo>
                    <a:pt x="47" y="90"/>
                    <a:pt x="41" y="92"/>
                    <a:pt x="33" y="92"/>
                  </a:cubicBezTo>
                  <a:cubicBezTo>
                    <a:pt x="23" y="92"/>
                    <a:pt x="12" y="86"/>
                    <a:pt x="12" y="72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242B960E-23F4-4A9A-9B83-1FD3A107FC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6" y="3126"/>
              <a:ext cx="34" cy="37"/>
            </a:xfrm>
            <a:custGeom>
              <a:avLst/>
              <a:gdLst>
                <a:gd name="T0" fmla="*/ 69 w 69"/>
                <a:gd name="T1" fmla="*/ 34 h 72"/>
                <a:gd name="T2" fmla="*/ 69 w 69"/>
                <a:gd name="T3" fmla="*/ 37 h 72"/>
                <a:gd name="T4" fmla="*/ 67 w 69"/>
                <a:gd name="T5" fmla="*/ 40 h 72"/>
                <a:gd name="T6" fmla="*/ 14 w 69"/>
                <a:gd name="T7" fmla="*/ 40 h 72"/>
                <a:gd name="T8" fmla="*/ 36 w 69"/>
                <a:gd name="T9" fmla="*/ 60 h 72"/>
                <a:gd name="T10" fmla="*/ 54 w 69"/>
                <a:gd name="T11" fmla="*/ 51 h 72"/>
                <a:gd name="T12" fmla="*/ 58 w 69"/>
                <a:gd name="T13" fmla="*/ 51 h 72"/>
                <a:gd name="T14" fmla="*/ 64 w 69"/>
                <a:gd name="T15" fmla="*/ 55 h 72"/>
                <a:gd name="T16" fmla="*/ 65 w 69"/>
                <a:gd name="T17" fmla="*/ 59 h 72"/>
                <a:gd name="T18" fmla="*/ 35 w 69"/>
                <a:gd name="T19" fmla="*/ 72 h 72"/>
                <a:gd name="T20" fmla="*/ 0 w 69"/>
                <a:gd name="T21" fmla="*/ 36 h 72"/>
                <a:gd name="T22" fmla="*/ 35 w 69"/>
                <a:gd name="T23" fmla="*/ 0 h 72"/>
                <a:gd name="T24" fmla="*/ 69 w 69"/>
                <a:gd name="T25" fmla="*/ 34 h 72"/>
                <a:gd name="T26" fmla="*/ 35 w 69"/>
                <a:gd name="T27" fmla="*/ 12 h 72"/>
                <a:gd name="T28" fmla="*/ 14 w 69"/>
                <a:gd name="T29" fmla="*/ 30 h 72"/>
                <a:gd name="T30" fmla="*/ 56 w 69"/>
                <a:gd name="T31" fmla="*/ 30 h 72"/>
                <a:gd name="T32" fmla="*/ 35 w 69"/>
                <a:gd name="T33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2">
                  <a:moveTo>
                    <a:pt x="69" y="34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9" y="40"/>
                    <a:pt x="67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52"/>
                    <a:pt x="24" y="60"/>
                    <a:pt x="36" y="60"/>
                  </a:cubicBezTo>
                  <a:cubicBezTo>
                    <a:pt x="44" y="60"/>
                    <a:pt x="50" y="56"/>
                    <a:pt x="54" y="51"/>
                  </a:cubicBezTo>
                  <a:cubicBezTo>
                    <a:pt x="55" y="50"/>
                    <a:pt x="56" y="50"/>
                    <a:pt x="58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6"/>
                    <a:pt x="65" y="58"/>
                    <a:pt x="65" y="59"/>
                  </a:cubicBezTo>
                  <a:cubicBezTo>
                    <a:pt x="59" y="66"/>
                    <a:pt x="49" y="72"/>
                    <a:pt x="35" y="72"/>
                  </a:cubicBezTo>
                  <a:cubicBezTo>
                    <a:pt x="14" y="72"/>
                    <a:pt x="0" y="57"/>
                    <a:pt x="0" y="36"/>
                  </a:cubicBezTo>
                  <a:cubicBezTo>
                    <a:pt x="0" y="16"/>
                    <a:pt x="14" y="0"/>
                    <a:pt x="35" y="0"/>
                  </a:cubicBezTo>
                  <a:cubicBezTo>
                    <a:pt x="55" y="0"/>
                    <a:pt x="69" y="15"/>
                    <a:pt x="69" y="34"/>
                  </a:cubicBezTo>
                  <a:close/>
                  <a:moveTo>
                    <a:pt x="35" y="12"/>
                  </a:moveTo>
                  <a:cubicBezTo>
                    <a:pt x="24" y="12"/>
                    <a:pt x="16" y="19"/>
                    <a:pt x="14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19"/>
                    <a:pt x="46" y="12"/>
                    <a:pt x="35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7822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 rot="16200000" flipH="1">
            <a:off x="3393015" y="-3393016"/>
            <a:ext cx="5405970" cy="12192001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921725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473324"/>
            <a:ext cx="9217254" cy="119380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0397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510745"/>
            <a:ext cx="1100138" cy="942323"/>
          </a:xfrm>
          <a:prstGeom prst="rect">
            <a:avLst/>
          </a:prstGeom>
        </p:spPr>
      </p:pic>
      <p:grpSp>
        <p:nvGrpSpPr>
          <p:cNvPr id="70" name="Group 68">
            <a:extLst>
              <a:ext uri="{FF2B5EF4-FFF2-40B4-BE49-F238E27FC236}">
                <a16:creationId xmlns:a16="http://schemas.microsoft.com/office/drawing/2014/main" id="{3C970309-7241-493F-B2B9-42CA2E76752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1596" y="6340355"/>
            <a:ext cx="1676400" cy="112713"/>
            <a:chOff x="594" y="3108"/>
            <a:chExt cx="1056" cy="71"/>
          </a:xfrm>
        </p:grpSpPr>
        <p:sp>
          <p:nvSpPr>
            <p:cNvPr id="71" name="AutoShape 67">
              <a:extLst>
                <a:ext uri="{FF2B5EF4-FFF2-40B4-BE49-F238E27FC236}">
                  <a16:creationId xmlns:a16="http://schemas.microsoft.com/office/drawing/2014/main" id="{2A3C16B6-FB26-458A-925F-8FA9FC7A105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94" y="3108"/>
              <a:ext cx="1056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7799CDA6-56A2-4BCB-8FD7-A06D94639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" y="3110"/>
              <a:ext cx="37" cy="53"/>
            </a:xfrm>
            <a:custGeom>
              <a:avLst/>
              <a:gdLst>
                <a:gd name="T0" fmla="*/ 37 w 74"/>
                <a:gd name="T1" fmla="*/ 103 h 103"/>
                <a:gd name="T2" fmla="*/ 0 w 74"/>
                <a:gd name="T3" fmla="*/ 69 h 103"/>
                <a:gd name="T4" fmla="*/ 0 w 74"/>
                <a:gd name="T5" fmla="*/ 63 h 103"/>
                <a:gd name="T6" fmla="*/ 2 w 74"/>
                <a:gd name="T7" fmla="*/ 60 h 103"/>
                <a:gd name="T8" fmla="*/ 11 w 74"/>
                <a:gd name="T9" fmla="*/ 60 h 103"/>
                <a:gd name="T10" fmla="*/ 14 w 74"/>
                <a:gd name="T11" fmla="*/ 63 h 103"/>
                <a:gd name="T12" fmla="*/ 14 w 74"/>
                <a:gd name="T13" fmla="*/ 68 h 103"/>
                <a:gd name="T14" fmla="*/ 37 w 74"/>
                <a:gd name="T15" fmla="*/ 90 h 103"/>
                <a:gd name="T16" fmla="*/ 60 w 74"/>
                <a:gd name="T17" fmla="*/ 68 h 103"/>
                <a:gd name="T18" fmla="*/ 60 w 74"/>
                <a:gd name="T19" fmla="*/ 3 h 103"/>
                <a:gd name="T20" fmla="*/ 62 w 74"/>
                <a:gd name="T21" fmla="*/ 0 h 103"/>
                <a:gd name="T22" fmla="*/ 71 w 74"/>
                <a:gd name="T23" fmla="*/ 0 h 103"/>
                <a:gd name="T24" fmla="*/ 74 w 74"/>
                <a:gd name="T25" fmla="*/ 3 h 103"/>
                <a:gd name="T26" fmla="*/ 74 w 74"/>
                <a:gd name="T27" fmla="*/ 69 h 103"/>
                <a:gd name="T28" fmla="*/ 37 w 74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103">
                  <a:moveTo>
                    <a:pt x="37" y="103"/>
                  </a:moveTo>
                  <a:cubicBezTo>
                    <a:pt x="15" y="103"/>
                    <a:pt x="0" y="90"/>
                    <a:pt x="0" y="6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2"/>
                    <a:pt x="1" y="60"/>
                    <a:pt x="2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3" y="60"/>
                    <a:pt x="14" y="62"/>
                    <a:pt x="14" y="6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81"/>
                    <a:pt x="22" y="90"/>
                    <a:pt x="37" y="90"/>
                  </a:cubicBezTo>
                  <a:cubicBezTo>
                    <a:pt x="52" y="90"/>
                    <a:pt x="60" y="80"/>
                    <a:pt x="60" y="68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2"/>
                    <a:pt x="61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4" y="2"/>
                    <a:pt x="74" y="3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90"/>
                    <a:pt x="58" y="103"/>
                    <a:pt x="37" y="1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1D936A7F-968C-4A4E-A5B9-FB0671D9B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8" y="3126"/>
              <a:ext cx="36" cy="37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  <a:gd name="T10" fmla="*/ 36 w 72"/>
                <a:gd name="T11" fmla="*/ 59 h 72"/>
                <a:gd name="T12" fmla="*/ 58 w 72"/>
                <a:gd name="T13" fmla="*/ 36 h 72"/>
                <a:gd name="T14" fmla="*/ 36 w 72"/>
                <a:gd name="T15" fmla="*/ 13 h 72"/>
                <a:gd name="T16" fmla="*/ 14 w 72"/>
                <a:gd name="T17" fmla="*/ 36 h 72"/>
                <a:gd name="T18" fmla="*/ 36 w 72"/>
                <a:gd name="T1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56" y="0"/>
                    <a:pt x="72" y="16"/>
                    <a:pt x="72" y="36"/>
                  </a:cubicBezTo>
                  <a:cubicBezTo>
                    <a:pt x="72" y="57"/>
                    <a:pt x="56" y="72"/>
                    <a:pt x="36" y="72"/>
                  </a:cubicBezTo>
                  <a:cubicBezTo>
                    <a:pt x="16" y="72"/>
                    <a:pt x="0" y="57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  <a:moveTo>
                    <a:pt x="36" y="59"/>
                  </a:moveTo>
                  <a:cubicBezTo>
                    <a:pt x="49" y="59"/>
                    <a:pt x="58" y="49"/>
                    <a:pt x="58" y="36"/>
                  </a:cubicBezTo>
                  <a:cubicBezTo>
                    <a:pt x="58" y="23"/>
                    <a:pt x="49" y="13"/>
                    <a:pt x="36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6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B9DC3BAF-65E1-476F-A063-39662A0BD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" y="3110"/>
              <a:ext cx="33" cy="52"/>
            </a:xfrm>
            <a:custGeom>
              <a:avLst/>
              <a:gdLst>
                <a:gd name="T0" fmla="*/ 53 w 67"/>
                <a:gd name="T1" fmla="*/ 64 h 101"/>
                <a:gd name="T2" fmla="*/ 34 w 67"/>
                <a:gd name="T3" fmla="*/ 44 h 101"/>
                <a:gd name="T4" fmla="*/ 13 w 67"/>
                <a:gd name="T5" fmla="*/ 64 h 101"/>
                <a:gd name="T6" fmla="*/ 13 w 67"/>
                <a:gd name="T7" fmla="*/ 99 h 101"/>
                <a:gd name="T8" fmla="*/ 11 w 67"/>
                <a:gd name="T9" fmla="*/ 101 h 101"/>
                <a:gd name="T10" fmla="*/ 2 w 67"/>
                <a:gd name="T11" fmla="*/ 101 h 101"/>
                <a:gd name="T12" fmla="*/ 0 w 67"/>
                <a:gd name="T13" fmla="*/ 98 h 101"/>
                <a:gd name="T14" fmla="*/ 0 w 67"/>
                <a:gd name="T15" fmla="*/ 3 h 101"/>
                <a:gd name="T16" fmla="*/ 2 w 67"/>
                <a:gd name="T17" fmla="*/ 0 h 101"/>
                <a:gd name="T18" fmla="*/ 11 w 67"/>
                <a:gd name="T19" fmla="*/ 0 h 101"/>
                <a:gd name="T20" fmla="*/ 13 w 67"/>
                <a:gd name="T21" fmla="*/ 3 h 101"/>
                <a:gd name="T22" fmla="*/ 13 w 67"/>
                <a:gd name="T23" fmla="*/ 43 h 101"/>
                <a:gd name="T24" fmla="*/ 37 w 67"/>
                <a:gd name="T25" fmla="*/ 31 h 101"/>
                <a:gd name="T26" fmla="*/ 67 w 67"/>
                <a:gd name="T27" fmla="*/ 61 h 101"/>
                <a:gd name="T28" fmla="*/ 67 w 67"/>
                <a:gd name="T29" fmla="*/ 99 h 101"/>
                <a:gd name="T30" fmla="*/ 64 w 67"/>
                <a:gd name="T31" fmla="*/ 101 h 101"/>
                <a:gd name="T32" fmla="*/ 55 w 67"/>
                <a:gd name="T33" fmla="*/ 101 h 101"/>
                <a:gd name="T34" fmla="*/ 53 w 67"/>
                <a:gd name="T35" fmla="*/ 99 h 101"/>
                <a:gd name="T36" fmla="*/ 53 w 67"/>
                <a:gd name="T37" fmla="*/ 6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101">
                  <a:moveTo>
                    <a:pt x="53" y="64"/>
                  </a:moveTo>
                  <a:cubicBezTo>
                    <a:pt x="53" y="52"/>
                    <a:pt x="46" y="44"/>
                    <a:pt x="34" y="44"/>
                  </a:cubicBezTo>
                  <a:cubicBezTo>
                    <a:pt x="21" y="44"/>
                    <a:pt x="13" y="52"/>
                    <a:pt x="13" y="64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100"/>
                    <a:pt x="12" y="101"/>
                    <a:pt x="11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7" y="36"/>
                    <a:pt x="26" y="31"/>
                    <a:pt x="37" y="31"/>
                  </a:cubicBezTo>
                  <a:cubicBezTo>
                    <a:pt x="55" y="31"/>
                    <a:pt x="67" y="44"/>
                    <a:pt x="67" y="61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100"/>
                    <a:pt x="65" y="101"/>
                    <a:pt x="64" y="101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4" y="101"/>
                    <a:pt x="53" y="100"/>
                    <a:pt x="53" y="99"/>
                  </a:cubicBezTo>
                  <a:lnTo>
                    <a:pt x="53" y="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DA2BCBBC-7EA0-4F65-AD34-8DF9C11658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" y="3126"/>
              <a:ext cx="33" cy="36"/>
            </a:xfrm>
            <a:custGeom>
              <a:avLst/>
              <a:gdLst>
                <a:gd name="T0" fmla="*/ 54 w 67"/>
                <a:gd name="T1" fmla="*/ 33 h 70"/>
                <a:gd name="T2" fmla="*/ 34 w 67"/>
                <a:gd name="T3" fmla="*/ 13 h 70"/>
                <a:gd name="T4" fmla="*/ 14 w 67"/>
                <a:gd name="T5" fmla="*/ 33 h 70"/>
                <a:gd name="T6" fmla="*/ 14 w 67"/>
                <a:gd name="T7" fmla="*/ 68 h 70"/>
                <a:gd name="T8" fmla="*/ 12 w 67"/>
                <a:gd name="T9" fmla="*/ 70 h 70"/>
                <a:gd name="T10" fmla="*/ 3 w 67"/>
                <a:gd name="T11" fmla="*/ 70 h 70"/>
                <a:gd name="T12" fmla="*/ 0 w 67"/>
                <a:gd name="T13" fmla="*/ 67 h 70"/>
                <a:gd name="T14" fmla="*/ 0 w 67"/>
                <a:gd name="T15" fmla="*/ 5 h 70"/>
                <a:gd name="T16" fmla="*/ 3 w 67"/>
                <a:gd name="T17" fmla="*/ 2 h 70"/>
                <a:gd name="T18" fmla="*/ 12 w 67"/>
                <a:gd name="T19" fmla="*/ 2 h 70"/>
                <a:gd name="T20" fmla="*/ 14 w 67"/>
                <a:gd name="T21" fmla="*/ 5 h 70"/>
                <a:gd name="T22" fmla="*/ 14 w 67"/>
                <a:gd name="T23" fmla="*/ 12 h 70"/>
                <a:gd name="T24" fmla="*/ 38 w 67"/>
                <a:gd name="T25" fmla="*/ 0 h 70"/>
                <a:gd name="T26" fmla="*/ 67 w 67"/>
                <a:gd name="T27" fmla="*/ 30 h 70"/>
                <a:gd name="T28" fmla="*/ 67 w 67"/>
                <a:gd name="T29" fmla="*/ 68 h 70"/>
                <a:gd name="T30" fmla="*/ 65 w 67"/>
                <a:gd name="T31" fmla="*/ 70 h 70"/>
                <a:gd name="T32" fmla="*/ 56 w 67"/>
                <a:gd name="T33" fmla="*/ 70 h 70"/>
                <a:gd name="T34" fmla="*/ 54 w 67"/>
                <a:gd name="T35" fmla="*/ 68 h 70"/>
                <a:gd name="T36" fmla="*/ 54 w 67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0">
                  <a:moveTo>
                    <a:pt x="54" y="33"/>
                  </a:moveTo>
                  <a:cubicBezTo>
                    <a:pt x="54" y="21"/>
                    <a:pt x="47" y="13"/>
                    <a:pt x="34" y="13"/>
                  </a:cubicBezTo>
                  <a:cubicBezTo>
                    <a:pt x="22" y="13"/>
                    <a:pt x="14" y="21"/>
                    <a:pt x="14" y="3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56" y="0"/>
                    <a:pt x="67" y="13"/>
                    <a:pt x="67" y="3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9"/>
                    <a:pt x="66" y="70"/>
                    <a:pt x="6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70"/>
                    <a:pt x="54" y="69"/>
                    <a:pt x="54" y="68"/>
                  </a:cubicBezTo>
                  <a:lnTo>
                    <a:pt x="54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B778D02A-87A1-444F-92DC-E23ECE7112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1" y="3126"/>
              <a:ext cx="29" cy="37"/>
            </a:xfrm>
            <a:custGeom>
              <a:avLst/>
              <a:gdLst>
                <a:gd name="T0" fmla="*/ 56 w 59"/>
                <a:gd name="T1" fmla="*/ 9 h 72"/>
                <a:gd name="T2" fmla="*/ 56 w 59"/>
                <a:gd name="T3" fmla="*/ 13 h 72"/>
                <a:gd name="T4" fmla="*/ 52 w 59"/>
                <a:gd name="T5" fmla="*/ 17 h 72"/>
                <a:gd name="T6" fmla="*/ 47 w 59"/>
                <a:gd name="T7" fmla="*/ 17 h 72"/>
                <a:gd name="T8" fmla="*/ 29 w 59"/>
                <a:gd name="T9" fmla="*/ 11 h 72"/>
                <a:gd name="T10" fmla="*/ 16 w 59"/>
                <a:gd name="T11" fmla="*/ 20 h 72"/>
                <a:gd name="T12" fmla="*/ 26 w 59"/>
                <a:gd name="T13" fmla="*/ 28 h 72"/>
                <a:gd name="T14" fmla="*/ 38 w 59"/>
                <a:gd name="T15" fmla="*/ 30 h 72"/>
                <a:gd name="T16" fmla="*/ 59 w 59"/>
                <a:gd name="T17" fmla="*/ 50 h 72"/>
                <a:gd name="T18" fmla="*/ 30 w 59"/>
                <a:gd name="T19" fmla="*/ 72 h 72"/>
                <a:gd name="T20" fmla="*/ 4 w 59"/>
                <a:gd name="T21" fmla="*/ 63 h 72"/>
                <a:gd name="T22" fmla="*/ 2 w 59"/>
                <a:gd name="T23" fmla="*/ 56 h 72"/>
                <a:gd name="T24" fmla="*/ 6 w 59"/>
                <a:gd name="T25" fmla="*/ 53 h 72"/>
                <a:gd name="T26" fmla="*/ 11 w 59"/>
                <a:gd name="T27" fmla="*/ 53 h 72"/>
                <a:gd name="T28" fmla="*/ 31 w 59"/>
                <a:gd name="T29" fmla="*/ 61 h 72"/>
                <a:gd name="T30" fmla="*/ 45 w 59"/>
                <a:gd name="T31" fmla="*/ 52 h 72"/>
                <a:gd name="T32" fmla="*/ 32 w 59"/>
                <a:gd name="T33" fmla="*/ 42 h 72"/>
                <a:gd name="T34" fmla="*/ 21 w 59"/>
                <a:gd name="T35" fmla="*/ 40 h 72"/>
                <a:gd name="T36" fmla="*/ 2 w 59"/>
                <a:gd name="T37" fmla="*/ 21 h 72"/>
                <a:gd name="T38" fmla="*/ 30 w 59"/>
                <a:gd name="T39" fmla="*/ 0 h 72"/>
                <a:gd name="T40" fmla="*/ 56 w 59"/>
                <a:gd name="T4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2">
                  <a:moveTo>
                    <a:pt x="56" y="9"/>
                  </a:moveTo>
                  <a:cubicBezTo>
                    <a:pt x="57" y="10"/>
                    <a:pt x="57" y="12"/>
                    <a:pt x="56" y="13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9"/>
                    <a:pt x="49" y="19"/>
                    <a:pt x="47" y="17"/>
                  </a:cubicBezTo>
                  <a:cubicBezTo>
                    <a:pt x="42" y="14"/>
                    <a:pt x="36" y="11"/>
                    <a:pt x="29" y="11"/>
                  </a:cubicBezTo>
                  <a:cubicBezTo>
                    <a:pt x="21" y="11"/>
                    <a:pt x="16" y="15"/>
                    <a:pt x="16" y="20"/>
                  </a:cubicBezTo>
                  <a:cubicBezTo>
                    <a:pt x="16" y="24"/>
                    <a:pt x="19" y="27"/>
                    <a:pt x="26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51" y="33"/>
                    <a:pt x="59" y="39"/>
                    <a:pt x="59" y="50"/>
                  </a:cubicBezTo>
                  <a:cubicBezTo>
                    <a:pt x="59" y="62"/>
                    <a:pt x="49" y="72"/>
                    <a:pt x="30" y="72"/>
                  </a:cubicBezTo>
                  <a:cubicBezTo>
                    <a:pt x="18" y="72"/>
                    <a:pt x="9" y="68"/>
                    <a:pt x="4" y="63"/>
                  </a:cubicBezTo>
                  <a:cubicBezTo>
                    <a:pt x="0" y="60"/>
                    <a:pt x="0" y="58"/>
                    <a:pt x="2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8" y="51"/>
                    <a:pt x="10" y="52"/>
                    <a:pt x="11" y="53"/>
                  </a:cubicBezTo>
                  <a:cubicBezTo>
                    <a:pt x="16" y="58"/>
                    <a:pt x="23" y="61"/>
                    <a:pt x="31" y="61"/>
                  </a:cubicBezTo>
                  <a:cubicBezTo>
                    <a:pt x="40" y="61"/>
                    <a:pt x="45" y="56"/>
                    <a:pt x="45" y="52"/>
                  </a:cubicBezTo>
                  <a:cubicBezTo>
                    <a:pt x="45" y="46"/>
                    <a:pt x="41" y="44"/>
                    <a:pt x="32" y="4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9" y="38"/>
                    <a:pt x="2" y="31"/>
                    <a:pt x="2" y="21"/>
                  </a:cubicBezTo>
                  <a:cubicBezTo>
                    <a:pt x="2" y="9"/>
                    <a:pt x="14" y="0"/>
                    <a:pt x="30" y="0"/>
                  </a:cubicBezTo>
                  <a:cubicBezTo>
                    <a:pt x="42" y="0"/>
                    <a:pt x="51" y="4"/>
                    <a:pt x="56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F3801425-5EC2-4004-9138-4527BED26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" y="3110"/>
              <a:ext cx="43" cy="52"/>
            </a:xfrm>
            <a:custGeom>
              <a:avLst/>
              <a:gdLst>
                <a:gd name="T0" fmla="*/ 85 w 85"/>
                <a:gd name="T1" fmla="*/ 98 h 101"/>
                <a:gd name="T2" fmla="*/ 83 w 85"/>
                <a:gd name="T3" fmla="*/ 101 h 101"/>
                <a:gd name="T4" fmla="*/ 74 w 85"/>
                <a:gd name="T5" fmla="*/ 101 h 101"/>
                <a:gd name="T6" fmla="*/ 71 w 85"/>
                <a:gd name="T7" fmla="*/ 98 h 101"/>
                <a:gd name="T8" fmla="*/ 71 w 85"/>
                <a:gd name="T9" fmla="*/ 57 h 101"/>
                <a:gd name="T10" fmla="*/ 14 w 85"/>
                <a:gd name="T11" fmla="*/ 57 h 101"/>
                <a:gd name="T12" fmla="*/ 14 w 85"/>
                <a:gd name="T13" fmla="*/ 98 h 101"/>
                <a:gd name="T14" fmla="*/ 11 w 85"/>
                <a:gd name="T15" fmla="*/ 101 h 101"/>
                <a:gd name="T16" fmla="*/ 2 w 85"/>
                <a:gd name="T17" fmla="*/ 101 h 101"/>
                <a:gd name="T18" fmla="*/ 0 w 85"/>
                <a:gd name="T19" fmla="*/ 98 h 101"/>
                <a:gd name="T20" fmla="*/ 0 w 85"/>
                <a:gd name="T21" fmla="*/ 3 h 101"/>
                <a:gd name="T22" fmla="*/ 2 w 85"/>
                <a:gd name="T23" fmla="*/ 0 h 101"/>
                <a:gd name="T24" fmla="*/ 11 w 85"/>
                <a:gd name="T25" fmla="*/ 0 h 101"/>
                <a:gd name="T26" fmla="*/ 14 w 85"/>
                <a:gd name="T27" fmla="*/ 3 h 101"/>
                <a:gd name="T28" fmla="*/ 14 w 85"/>
                <a:gd name="T29" fmla="*/ 44 h 101"/>
                <a:gd name="T30" fmla="*/ 71 w 85"/>
                <a:gd name="T31" fmla="*/ 44 h 101"/>
                <a:gd name="T32" fmla="*/ 71 w 85"/>
                <a:gd name="T33" fmla="*/ 3 h 101"/>
                <a:gd name="T34" fmla="*/ 74 w 85"/>
                <a:gd name="T35" fmla="*/ 0 h 101"/>
                <a:gd name="T36" fmla="*/ 83 w 85"/>
                <a:gd name="T37" fmla="*/ 0 h 101"/>
                <a:gd name="T38" fmla="*/ 85 w 85"/>
                <a:gd name="T39" fmla="*/ 3 h 101"/>
                <a:gd name="T40" fmla="*/ 85 w 85"/>
                <a:gd name="T41" fmla="*/ 9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01">
                  <a:moveTo>
                    <a:pt x="85" y="98"/>
                  </a:moveTo>
                  <a:cubicBezTo>
                    <a:pt x="85" y="100"/>
                    <a:pt x="84" y="101"/>
                    <a:pt x="83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2" y="101"/>
                    <a:pt x="71" y="100"/>
                    <a:pt x="71" y="98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0"/>
                    <a:pt x="13" y="101"/>
                    <a:pt x="11" y="101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2"/>
                    <a:pt x="14" y="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2"/>
                    <a:pt x="72" y="0"/>
                    <a:pt x="7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5" y="2"/>
                    <a:pt x="85" y="3"/>
                  </a:cubicBezTo>
                  <a:lnTo>
                    <a:pt x="85" y="9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0C29C676-0FB5-4662-BC37-9ECB478701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5" y="3126"/>
              <a:ext cx="35" cy="37"/>
            </a:xfrm>
            <a:custGeom>
              <a:avLst/>
              <a:gdLst>
                <a:gd name="T0" fmla="*/ 35 w 71"/>
                <a:gd name="T1" fmla="*/ 0 h 72"/>
                <a:gd name="T2" fmla="*/ 71 w 71"/>
                <a:gd name="T3" fmla="*/ 36 h 72"/>
                <a:gd name="T4" fmla="*/ 35 w 71"/>
                <a:gd name="T5" fmla="*/ 72 h 72"/>
                <a:gd name="T6" fmla="*/ 0 w 71"/>
                <a:gd name="T7" fmla="*/ 36 h 72"/>
                <a:gd name="T8" fmla="*/ 35 w 71"/>
                <a:gd name="T9" fmla="*/ 0 h 72"/>
                <a:gd name="T10" fmla="*/ 35 w 71"/>
                <a:gd name="T11" fmla="*/ 59 h 72"/>
                <a:gd name="T12" fmla="*/ 57 w 71"/>
                <a:gd name="T13" fmla="*/ 36 h 72"/>
                <a:gd name="T14" fmla="*/ 35 w 71"/>
                <a:gd name="T15" fmla="*/ 13 h 72"/>
                <a:gd name="T16" fmla="*/ 14 w 71"/>
                <a:gd name="T17" fmla="*/ 36 h 72"/>
                <a:gd name="T18" fmla="*/ 35 w 71"/>
                <a:gd name="T1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5" y="0"/>
                  </a:moveTo>
                  <a:cubicBezTo>
                    <a:pt x="55" y="0"/>
                    <a:pt x="71" y="16"/>
                    <a:pt x="71" y="36"/>
                  </a:cubicBezTo>
                  <a:cubicBezTo>
                    <a:pt x="71" y="57"/>
                    <a:pt x="55" y="72"/>
                    <a:pt x="35" y="72"/>
                  </a:cubicBezTo>
                  <a:cubicBezTo>
                    <a:pt x="16" y="72"/>
                    <a:pt x="0" y="57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lose/>
                  <a:moveTo>
                    <a:pt x="35" y="59"/>
                  </a:moveTo>
                  <a:cubicBezTo>
                    <a:pt x="48" y="59"/>
                    <a:pt x="57" y="49"/>
                    <a:pt x="57" y="36"/>
                  </a:cubicBezTo>
                  <a:cubicBezTo>
                    <a:pt x="57" y="23"/>
                    <a:pt x="48" y="13"/>
                    <a:pt x="35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5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53E41A4F-2D5A-478B-A4FA-AD6802804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" y="3126"/>
              <a:ext cx="35" cy="51"/>
            </a:xfrm>
            <a:custGeom>
              <a:avLst/>
              <a:gdLst>
                <a:gd name="T0" fmla="*/ 37 w 71"/>
                <a:gd name="T1" fmla="*/ 0 h 100"/>
                <a:gd name="T2" fmla="*/ 71 w 71"/>
                <a:gd name="T3" fmla="*/ 36 h 100"/>
                <a:gd name="T4" fmla="*/ 37 w 71"/>
                <a:gd name="T5" fmla="*/ 72 h 100"/>
                <a:gd name="T6" fmla="*/ 14 w 71"/>
                <a:gd name="T7" fmla="*/ 60 h 100"/>
                <a:gd name="T8" fmla="*/ 14 w 71"/>
                <a:gd name="T9" fmla="*/ 98 h 100"/>
                <a:gd name="T10" fmla="*/ 11 w 71"/>
                <a:gd name="T11" fmla="*/ 100 h 100"/>
                <a:gd name="T12" fmla="*/ 2 w 71"/>
                <a:gd name="T13" fmla="*/ 100 h 100"/>
                <a:gd name="T14" fmla="*/ 0 w 71"/>
                <a:gd name="T15" fmla="*/ 98 h 100"/>
                <a:gd name="T16" fmla="*/ 0 w 71"/>
                <a:gd name="T17" fmla="*/ 5 h 100"/>
                <a:gd name="T18" fmla="*/ 2 w 71"/>
                <a:gd name="T19" fmla="*/ 2 h 100"/>
                <a:gd name="T20" fmla="*/ 11 w 71"/>
                <a:gd name="T21" fmla="*/ 2 h 100"/>
                <a:gd name="T22" fmla="*/ 14 w 71"/>
                <a:gd name="T23" fmla="*/ 5 h 100"/>
                <a:gd name="T24" fmla="*/ 14 w 71"/>
                <a:gd name="T25" fmla="*/ 13 h 100"/>
                <a:gd name="T26" fmla="*/ 37 w 71"/>
                <a:gd name="T27" fmla="*/ 0 h 100"/>
                <a:gd name="T28" fmla="*/ 35 w 71"/>
                <a:gd name="T29" fmla="*/ 59 h 100"/>
                <a:gd name="T30" fmla="*/ 57 w 71"/>
                <a:gd name="T31" fmla="*/ 36 h 100"/>
                <a:gd name="T32" fmla="*/ 35 w 71"/>
                <a:gd name="T33" fmla="*/ 13 h 100"/>
                <a:gd name="T34" fmla="*/ 14 w 71"/>
                <a:gd name="T35" fmla="*/ 36 h 100"/>
                <a:gd name="T36" fmla="*/ 35 w 71"/>
                <a:gd name="T37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00">
                  <a:moveTo>
                    <a:pt x="37" y="0"/>
                  </a:moveTo>
                  <a:cubicBezTo>
                    <a:pt x="56" y="0"/>
                    <a:pt x="71" y="15"/>
                    <a:pt x="71" y="36"/>
                  </a:cubicBezTo>
                  <a:cubicBezTo>
                    <a:pt x="71" y="57"/>
                    <a:pt x="56" y="72"/>
                    <a:pt x="37" y="72"/>
                  </a:cubicBezTo>
                  <a:cubicBezTo>
                    <a:pt x="27" y="72"/>
                    <a:pt x="18" y="67"/>
                    <a:pt x="14" y="60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99"/>
                    <a:pt x="13" y="100"/>
                    <a:pt x="11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0" y="9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4" y="3"/>
                    <a:pt x="14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6"/>
                    <a:pt x="26" y="0"/>
                    <a:pt x="37" y="0"/>
                  </a:cubicBezTo>
                  <a:close/>
                  <a:moveTo>
                    <a:pt x="35" y="59"/>
                  </a:moveTo>
                  <a:cubicBezTo>
                    <a:pt x="48" y="59"/>
                    <a:pt x="57" y="49"/>
                    <a:pt x="57" y="36"/>
                  </a:cubicBezTo>
                  <a:cubicBezTo>
                    <a:pt x="57" y="23"/>
                    <a:pt x="48" y="13"/>
                    <a:pt x="35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5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FE3BE58D-E954-4C88-8090-FA3FAE94CF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9" y="3110"/>
              <a:ext cx="30" cy="52"/>
            </a:xfrm>
            <a:custGeom>
              <a:avLst/>
              <a:gdLst>
                <a:gd name="T0" fmla="*/ 11 w 61"/>
                <a:gd name="T1" fmla="*/ 101 h 101"/>
                <a:gd name="T2" fmla="*/ 3 w 61"/>
                <a:gd name="T3" fmla="*/ 101 h 101"/>
                <a:gd name="T4" fmla="*/ 0 w 61"/>
                <a:gd name="T5" fmla="*/ 98 h 101"/>
                <a:gd name="T6" fmla="*/ 0 w 61"/>
                <a:gd name="T7" fmla="*/ 3 h 101"/>
                <a:gd name="T8" fmla="*/ 3 w 61"/>
                <a:gd name="T9" fmla="*/ 0 h 101"/>
                <a:gd name="T10" fmla="*/ 11 w 61"/>
                <a:gd name="T11" fmla="*/ 0 h 101"/>
                <a:gd name="T12" fmla="*/ 14 w 61"/>
                <a:gd name="T13" fmla="*/ 3 h 101"/>
                <a:gd name="T14" fmla="*/ 14 w 61"/>
                <a:gd name="T15" fmla="*/ 58 h 101"/>
                <a:gd name="T16" fmla="*/ 21 w 61"/>
                <a:gd name="T17" fmla="*/ 58 h 101"/>
                <a:gd name="T18" fmla="*/ 41 w 61"/>
                <a:gd name="T19" fmla="*/ 35 h 101"/>
                <a:gd name="T20" fmla="*/ 44 w 61"/>
                <a:gd name="T21" fmla="*/ 33 h 101"/>
                <a:gd name="T22" fmla="*/ 55 w 61"/>
                <a:gd name="T23" fmla="*/ 33 h 101"/>
                <a:gd name="T24" fmla="*/ 56 w 61"/>
                <a:gd name="T25" fmla="*/ 36 h 101"/>
                <a:gd name="T26" fmla="*/ 32 w 61"/>
                <a:gd name="T27" fmla="*/ 63 h 101"/>
                <a:gd name="T28" fmla="*/ 60 w 61"/>
                <a:gd name="T29" fmla="*/ 98 h 101"/>
                <a:gd name="T30" fmla="*/ 59 w 61"/>
                <a:gd name="T31" fmla="*/ 101 h 101"/>
                <a:gd name="T32" fmla="*/ 48 w 61"/>
                <a:gd name="T33" fmla="*/ 101 h 101"/>
                <a:gd name="T34" fmla="*/ 44 w 61"/>
                <a:gd name="T35" fmla="*/ 99 h 101"/>
                <a:gd name="T36" fmla="*/ 21 w 61"/>
                <a:gd name="T37" fmla="*/ 69 h 101"/>
                <a:gd name="T38" fmla="*/ 14 w 61"/>
                <a:gd name="T39" fmla="*/ 69 h 101"/>
                <a:gd name="T40" fmla="*/ 14 w 61"/>
                <a:gd name="T41" fmla="*/ 98 h 101"/>
                <a:gd name="T42" fmla="*/ 11 w 61"/>
                <a:gd name="T4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101">
                  <a:moveTo>
                    <a:pt x="11" y="101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0" y="9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1"/>
                    <a:pt x="14" y="3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3" y="33"/>
                    <a:pt x="44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8" y="35"/>
                    <a:pt x="56" y="36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9"/>
                    <a:pt x="61" y="101"/>
                    <a:pt x="59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47" y="101"/>
                    <a:pt x="45" y="101"/>
                    <a:pt x="44" y="9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100"/>
                    <a:pt x="13" y="101"/>
                    <a:pt x="11" y="1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0855422-C6D2-4F9C-901E-8A51F50E9C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82" y="3111"/>
              <a:ext cx="9" cy="51"/>
            </a:xfrm>
            <a:custGeom>
              <a:avLst/>
              <a:gdLst>
                <a:gd name="T0" fmla="*/ 0 w 19"/>
                <a:gd name="T1" fmla="*/ 10 h 100"/>
                <a:gd name="T2" fmla="*/ 10 w 19"/>
                <a:gd name="T3" fmla="*/ 0 h 100"/>
                <a:gd name="T4" fmla="*/ 19 w 19"/>
                <a:gd name="T5" fmla="*/ 10 h 100"/>
                <a:gd name="T6" fmla="*/ 10 w 19"/>
                <a:gd name="T7" fmla="*/ 20 h 100"/>
                <a:gd name="T8" fmla="*/ 0 w 19"/>
                <a:gd name="T9" fmla="*/ 10 h 100"/>
                <a:gd name="T10" fmla="*/ 6 w 19"/>
                <a:gd name="T11" fmla="*/ 100 h 100"/>
                <a:gd name="T12" fmla="*/ 3 w 19"/>
                <a:gd name="T13" fmla="*/ 97 h 100"/>
                <a:gd name="T14" fmla="*/ 3 w 19"/>
                <a:gd name="T15" fmla="*/ 35 h 100"/>
                <a:gd name="T16" fmla="*/ 6 w 19"/>
                <a:gd name="T17" fmla="*/ 32 h 100"/>
                <a:gd name="T18" fmla="*/ 14 w 19"/>
                <a:gd name="T19" fmla="*/ 32 h 100"/>
                <a:gd name="T20" fmla="*/ 17 w 19"/>
                <a:gd name="T21" fmla="*/ 35 h 100"/>
                <a:gd name="T22" fmla="*/ 17 w 19"/>
                <a:gd name="T23" fmla="*/ 97 h 100"/>
                <a:gd name="T24" fmla="*/ 14 w 19"/>
                <a:gd name="T25" fmla="*/ 100 h 100"/>
                <a:gd name="T26" fmla="*/ 6 w 19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0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lose/>
                  <a:moveTo>
                    <a:pt x="6" y="100"/>
                  </a:moveTo>
                  <a:cubicBezTo>
                    <a:pt x="4" y="100"/>
                    <a:pt x="3" y="99"/>
                    <a:pt x="3" y="9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3"/>
                    <a:pt x="4" y="32"/>
                    <a:pt x="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2"/>
                    <a:pt x="17" y="33"/>
                    <a:pt x="17" y="35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9"/>
                    <a:pt x="16" y="100"/>
                    <a:pt x="14" y="100"/>
                  </a:cubicBezTo>
                  <a:lnTo>
                    <a:pt x="6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8C76060D-84E4-4EC1-9C98-C5F8A56A9B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" y="3126"/>
              <a:ext cx="34" cy="36"/>
            </a:xfrm>
            <a:custGeom>
              <a:avLst/>
              <a:gdLst>
                <a:gd name="T0" fmla="*/ 54 w 67"/>
                <a:gd name="T1" fmla="*/ 33 h 70"/>
                <a:gd name="T2" fmla="*/ 34 w 67"/>
                <a:gd name="T3" fmla="*/ 13 h 70"/>
                <a:gd name="T4" fmla="*/ 14 w 67"/>
                <a:gd name="T5" fmla="*/ 33 h 70"/>
                <a:gd name="T6" fmla="*/ 14 w 67"/>
                <a:gd name="T7" fmla="*/ 68 h 70"/>
                <a:gd name="T8" fmla="*/ 12 w 67"/>
                <a:gd name="T9" fmla="*/ 70 h 70"/>
                <a:gd name="T10" fmla="*/ 3 w 67"/>
                <a:gd name="T11" fmla="*/ 70 h 70"/>
                <a:gd name="T12" fmla="*/ 0 w 67"/>
                <a:gd name="T13" fmla="*/ 67 h 70"/>
                <a:gd name="T14" fmla="*/ 0 w 67"/>
                <a:gd name="T15" fmla="*/ 5 h 70"/>
                <a:gd name="T16" fmla="*/ 3 w 67"/>
                <a:gd name="T17" fmla="*/ 2 h 70"/>
                <a:gd name="T18" fmla="*/ 12 w 67"/>
                <a:gd name="T19" fmla="*/ 2 h 70"/>
                <a:gd name="T20" fmla="*/ 14 w 67"/>
                <a:gd name="T21" fmla="*/ 5 h 70"/>
                <a:gd name="T22" fmla="*/ 14 w 67"/>
                <a:gd name="T23" fmla="*/ 12 h 70"/>
                <a:gd name="T24" fmla="*/ 38 w 67"/>
                <a:gd name="T25" fmla="*/ 0 h 70"/>
                <a:gd name="T26" fmla="*/ 67 w 67"/>
                <a:gd name="T27" fmla="*/ 30 h 70"/>
                <a:gd name="T28" fmla="*/ 67 w 67"/>
                <a:gd name="T29" fmla="*/ 68 h 70"/>
                <a:gd name="T30" fmla="*/ 65 w 67"/>
                <a:gd name="T31" fmla="*/ 70 h 70"/>
                <a:gd name="T32" fmla="*/ 56 w 67"/>
                <a:gd name="T33" fmla="*/ 70 h 70"/>
                <a:gd name="T34" fmla="*/ 54 w 67"/>
                <a:gd name="T35" fmla="*/ 68 h 70"/>
                <a:gd name="T36" fmla="*/ 54 w 67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0">
                  <a:moveTo>
                    <a:pt x="54" y="33"/>
                  </a:moveTo>
                  <a:cubicBezTo>
                    <a:pt x="54" y="21"/>
                    <a:pt x="47" y="13"/>
                    <a:pt x="34" y="13"/>
                  </a:cubicBezTo>
                  <a:cubicBezTo>
                    <a:pt x="22" y="13"/>
                    <a:pt x="14" y="21"/>
                    <a:pt x="14" y="3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56" y="0"/>
                    <a:pt x="67" y="13"/>
                    <a:pt x="67" y="3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9"/>
                    <a:pt x="66" y="70"/>
                    <a:pt x="6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70"/>
                    <a:pt x="54" y="69"/>
                    <a:pt x="54" y="68"/>
                  </a:cubicBezTo>
                  <a:lnTo>
                    <a:pt x="54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026FF383-B739-4148-A440-A18D5AB051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7" y="3126"/>
              <a:ext cx="30" cy="37"/>
            </a:xfrm>
            <a:custGeom>
              <a:avLst/>
              <a:gdLst>
                <a:gd name="T0" fmla="*/ 55 w 59"/>
                <a:gd name="T1" fmla="*/ 9 h 72"/>
                <a:gd name="T2" fmla="*/ 56 w 59"/>
                <a:gd name="T3" fmla="*/ 13 h 72"/>
                <a:gd name="T4" fmla="*/ 52 w 59"/>
                <a:gd name="T5" fmla="*/ 17 h 72"/>
                <a:gd name="T6" fmla="*/ 47 w 59"/>
                <a:gd name="T7" fmla="*/ 17 h 72"/>
                <a:gd name="T8" fmla="*/ 29 w 59"/>
                <a:gd name="T9" fmla="*/ 11 h 72"/>
                <a:gd name="T10" fmla="*/ 16 w 59"/>
                <a:gd name="T11" fmla="*/ 20 h 72"/>
                <a:gd name="T12" fmla="*/ 26 w 59"/>
                <a:gd name="T13" fmla="*/ 28 h 72"/>
                <a:gd name="T14" fmla="*/ 38 w 59"/>
                <a:gd name="T15" fmla="*/ 30 h 72"/>
                <a:gd name="T16" fmla="*/ 59 w 59"/>
                <a:gd name="T17" fmla="*/ 50 h 72"/>
                <a:gd name="T18" fmla="*/ 30 w 59"/>
                <a:gd name="T19" fmla="*/ 72 h 72"/>
                <a:gd name="T20" fmla="*/ 4 w 59"/>
                <a:gd name="T21" fmla="*/ 63 h 72"/>
                <a:gd name="T22" fmla="*/ 2 w 59"/>
                <a:gd name="T23" fmla="*/ 56 h 72"/>
                <a:gd name="T24" fmla="*/ 6 w 59"/>
                <a:gd name="T25" fmla="*/ 53 h 72"/>
                <a:gd name="T26" fmla="*/ 11 w 59"/>
                <a:gd name="T27" fmla="*/ 53 h 72"/>
                <a:gd name="T28" fmla="*/ 31 w 59"/>
                <a:gd name="T29" fmla="*/ 61 h 72"/>
                <a:gd name="T30" fmla="*/ 45 w 59"/>
                <a:gd name="T31" fmla="*/ 52 h 72"/>
                <a:gd name="T32" fmla="*/ 32 w 59"/>
                <a:gd name="T33" fmla="*/ 42 h 72"/>
                <a:gd name="T34" fmla="*/ 21 w 59"/>
                <a:gd name="T35" fmla="*/ 40 h 72"/>
                <a:gd name="T36" fmla="*/ 2 w 59"/>
                <a:gd name="T37" fmla="*/ 21 h 72"/>
                <a:gd name="T38" fmla="*/ 30 w 59"/>
                <a:gd name="T39" fmla="*/ 0 h 72"/>
                <a:gd name="T40" fmla="*/ 55 w 59"/>
                <a:gd name="T4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2">
                  <a:moveTo>
                    <a:pt x="55" y="9"/>
                  </a:moveTo>
                  <a:cubicBezTo>
                    <a:pt x="57" y="10"/>
                    <a:pt x="57" y="12"/>
                    <a:pt x="56" y="13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9"/>
                    <a:pt x="49" y="19"/>
                    <a:pt x="47" y="17"/>
                  </a:cubicBezTo>
                  <a:cubicBezTo>
                    <a:pt x="42" y="14"/>
                    <a:pt x="36" y="11"/>
                    <a:pt x="29" y="11"/>
                  </a:cubicBezTo>
                  <a:cubicBezTo>
                    <a:pt x="21" y="11"/>
                    <a:pt x="16" y="15"/>
                    <a:pt x="16" y="20"/>
                  </a:cubicBezTo>
                  <a:cubicBezTo>
                    <a:pt x="16" y="24"/>
                    <a:pt x="19" y="27"/>
                    <a:pt x="26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51" y="33"/>
                    <a:pt x="59" y="39"/>
                    <a:pt x="59" y="50"/>
                  </a:cubicBezTo>
                  <a:cubicBezTo>
                    <a:pt x="59" y="62"/>
                    <a:pt x="49" y="72"/>
                    <a:pt x="30" y="72"/>
                  </a:cubicBezTo>
                  <a:cubicBezTo>
                    <a:pt x="18" y="72"/>
                    <a:pt x="9" y="68"/>
                    <a:pt x="4" y="63"/>
                  </a:cubicBezTo>
                  <a:cubicBezTo>
                    <a:pt x="0" y="60"/>
                    <a:pt x="0" y="58"/>
                    <a:pt x="2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8" y="51"/>
                    <a:pt x="10" y="52"/>
                    <a:pt x="11" y="53"/>
                  </a:cubicBezTo>
                  <a:cubicBezTo>
                    <a:pt x="16" y="58"/>
                    <a:pt x="23" y="61"/>
                    <a:pt x="31" y="61"/>
                  </a:cubicBezTo>
                  <a:cubicBezTo>
                    <a:pt x="40" y="61"/>
                    <a:pt x="45" y="56"/>
                    <a:pt x="45" y="52"/>
                  </a:cubicBezTo>
                  <a:cubicBezTo>
                    <a:pt x="45" y="46"/>
                    <a:pt x="41" y="44"/>
                    <a:pt x="32" y="4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9" y="38"/>
                    <a:pt x="2" y="31"/>
                    <a:pt x="2" y="21"/>
                  </a:cubicBezTo>
                  <a:cubicBezTo>
                    <a:pt x="2" y="9"/>
                    <a:pt x="14" y="0"/>
                    <a:pt x="30" y="0"/>
                  </a:cubicBezTo>
                  <a:cubicBezTo>
                    <a:pt x="42" y="0"/>
                    <a:pt x="51" y="4"/>
                    <a:pt x="55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47560836-F614-4EF9-BDC9-0C8D1D525B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" y="3110"/>
              <a:ext cx="40" cy="53"/>
            </a:xfrm>
            <a:custGeom>
              <a:avLst/>
              <a:gdLst>
                <a:gd name="T0" fmla="*/ 41 w 81"/>
                <a:gd name="T1" fmla="*/ 103 h 103"/>
                <a:gd name="T2" fmla="*/ 0 w 81"/>
                <a:gd name="T3" fmla="*/ 66 h 103"/>
                <a:gd name="T4" fmla="*/ 0 w 81"/>
                <a:gd name="T5" fmla="*/ 3 h 103"/>
                <a:gd name="T6" fmla="*/ 3 w 81"/>
                <a:gd name="T7" fmla="*/ 0 h 103"/>
                <a:gd name="T8" fmla="*/ 12 w 81"/>
                <a:gd name="T9" fmla="*/ 0 h 103"/>
                <a:gd name="T10" fmla="*/ 15 w 81"/>
                <a:gd name="T11" fmla="*/ 3 h 103"/>
                <a:gd name="T12" fmla="*/ 15 w 81"/>
                <a:gd name="T13" fmla="*/ 66 h 103"/>
                <a:gd name="T14" fmla="*/ 41 w 81"/>
                <a:gd name="T15" fmla="*/ 90 h 103"/>
                <a:gd name="T16" fmla="*/ 67 w 81"/>
                <a:gd name="T17" fmla="*/ 66 h 103"/>
                <a:gd name="T18" fmla="*/ 67 w 81"/>
                <a:gd name="T19" fmla="*/ 3 h 103"/>
                <a:gd name="T20" fmla="*/ 69 w 81"/>
                <a:gd name="T21" fmla="*/ 0 h 103"/>
                <a:gd name="T22" fmla="*/ 78 w 81"/>
                <a:gd name="T23" fmla="*/ 0 h 103"/>
                <a:gd name="T24" fmla="*/ 81 w 81"/>
                <a:gd name="T25" fmla="*/ 3 h 103"/>
                <a:gd name="T26" fmla="*/ 81 w 81"/>
                <a:gd name="T27" fmla="*/ 66 h 103"/>
                <a:gd name="T28" fmla="*/ 41 w 81"/>
                <a:gd name="T2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103">
                  <a:moveTo>
                    <a:pt x="41" y="103"/>
                  </a:moveTo>
                  <a:cubicBezTo>
                    <a:pt x="18" y="103"/>
                    <a:pt x="0" y="91"/>
                    <a:pt x="0" y="6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2"/>
                    <a:pt x="15" y="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81"/>
                    <a:pt x="25" y="90"/>
                    <a:pt x="41" y="90"/>
                  </a:cubicBezTo>
                  <a:cubicBezTo>
                    <a:pt x="56" y="90"/>
                    <a:pt x="67" y="81"/>
                    <a:pt x="67" y="66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7" y="2"/>
                    <a:pt x="68" y="0"/>
                    <a:pt x="6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1" y="2"/>
                    <a:pt x="81" y="3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91"/>
                    <a:pt x="63" y="103"/>
                    <a:pt x="41" y="10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E79F9220-3E78-4198-8617-5DC6309D9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" y="3126"/>
              <a:ext cx="34" cy="36"/>
            </a:xfrm>
            <a:custGeom>
              <a:avLst/>
              <a:gdLst>
                <a:gd name="T0" fmla="*/ 54 w 67"/>
                <a:gd name="T1" fmla="*/ 33 h 70"/>
                <a:gd name="T2" fmla="*/ 34 w 67"/>
                <a:gd name="T3" fmla="*/ 13 h 70"/>
                <a:gd name="T4" fmla="*/ 14 w 67"/>
                <a:gd name="T5" fmla="*/ 33 h 70"/>
                <a:gd name="T6" fmla="*/ 14 w 67"/>
                <a:gd name="T7" fmla="*/ 68 h 70"/>
                <a:gd name="T8" fmla="*/ 12 w 67"/>
                <a:gd name="T9" fmla="*/ 70 h 70"/>
                <a:gd name="T10" fmla="*/ 3 w 67"/>
                <a:gd name="T11" fmla="*/ 70 h 70"/>
                <a:gd name="T12" fmla="*/ 0 w 67"/>
                <a:gd name="T13" fmla="*/ 67 h 70"/>
                <a:gd name="T14" fmla="*/ 0 w 67"/>
                <a:gd name="T15" fmla="*/ 5 h 70"/>
                <a:gd name="T16" fmla="*/ 3 w 67"/>
                <a:gd name="T17" fmla="*/ 2 h 70"/>
                <a:gd name="T18" fmla="*/ 12 w 67"/>
                <a:gd name="T19" fmla="*/ 2 h 70"/>
                <a:gd name="T20" fmla="*/ 14 w 67"/>
                <a:gd name="T21" fmla="*/ 5 h 70"/>
                <a:gd name="T22" fmla="*/ 14 w 67"/>
                <a:gd name="T23" fmla="*/ 12 h 70"/>
                <a:gd name="T24" fmla="*/ 38 w 67"/>
                <a:gd name="T25" fmla="*/ 0 h 70"/>
                <a:gd name="T26" fmla="*/ 67 w 67"/>
                <a:gd name="T27" fmla="*/ 30 h 70"/>
                <a:gd name="T28" fmla="*/ 67 w 67"/>
                <a:gd name="T29" fmla="*/ 68 h 70"/>
                <a:gd name="T30" fmla="*/ 65 w 67"/>
                <a:gd name="T31" fmla="*/ 70 h 70"/>
                <a:gd name="T32" fmla="*/ 56 w 67"/>
                <a:gd name="T33" fmla="*/ 70 h 70"/>
                <a:gd name="T34" fmla="*/ 54 w 67"/>
                <a:gd name="T35" fmla="*/ 68 h 70"/>
                <a:gd name="T36" fmla="*/ 54 w 67"/>
                <a:gd name="T37" fmla="*/ 3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70">
                  <a:moveTo>
                    <a:pt x="54" y="33"/>
                  </a:moveTo>
                  <a:cubicBezTo>
                    <a:pt x="54" y="21"/>
                    <a:pt x="47" y="13"/>
                    <a:pt x="34" y="13"/>
                  </a:cubicBezTo>
                  <a:cubicBezTo>
                    <a:pt x="22" y="13"/>
                    <a:pt x="14" y="21"/>
                    <a:pt x="14" y="33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9"/>
                    <a:pt x="13" y="70"/>
                    <a:pt x="12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2" y="70"/>
                    <a:pt x="0" y="69"/>
                    <a:pt x="0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2"/>
                    <a:pt x="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8" y="5"/>
                    <a:pt x="27" y="0"/>
                    <a:pt x="38" y="0"/>
                  </a:cubicBezTo>
                  <a:cubicBezTo>
                    <a:pt x="56" y="0"/>
                    <a:pt x="67" y="13"/>
                    <a:pt x="67" y="30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69"/>
                    <a:pt x="66" y="70"/>
                    <a:pt x="65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5" y="70"/>
                    <a:pt x="54" y="69"/>
                    <a:pt x="54" y="68"/>
                  </a:cubicBezTo>
                  <a:lnTo>
                    <a:pt x="54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29CFBCDB-7A7B-492C-9113-C3F44532D3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80" y="3111"/>
              <a:ext cx="9" cy="51"/>
            </a:xfrm>
            <a:custGeom>
              <a:avLst/>
              <a:gdLst>
                <a:gd name="T0" fmla="*/ 0 w 19"/>
                <a:gd name="T1" fmla="*/ 10 h 100"/>
                <a:gd name="T2" fmla="*/ 9 w 19"/>
                <a:gd name="T3" fmla="*/ 0 h 100"/>
                <a:gd name="T4" fmla="*/ 19 w 19"/>
                <a:gd name="T5" fmla="*/ 10 h 100"/>
                <a:gd name="T6" fmla="*/ 9 w 19"/>
                <a:gd name="T7" fmla="*/ 20 h 100"/>
                <a:gd name="T8" fmla="*/ 0 w 19"/>
                <a:gd name="T9" fmla="*/ 10 h 100"/>
                <a:gd name="T10" fmla="*/ 5 w 19"/>
                <a:gd name="T11" fmla="*/ 100 h 100"/>
                <a:gd name="T12" fmla="*/ 2 w 19"/>
                <a:gd name="T13" fmla="*/ 97 h 100"/>
                <a:gd name="T14" fmla="*/ 2 w 19"/>
                <a:gd name="T15" fmla="*/ 35 h 100"/>
                <a:gd name="T16" fmla="*/ 5 w 19"/>
                <a:gd name="T17" fmla="*/ 32 h 100"/>
                <a:gd name="T18" fmla="*/ 14 w 19"/>
                <a:gd name="T19" fmla="*/ 32 h 100"/>
                <a:gd name="T20" fmla="*/ 16 w 19"/>
                <a:gd name="T21" fmla="*/ 35 h 100"/>
                <a:gd name="T22" fmla="*/ 16 w 19"/>
                <a:gd name="T23" fmla="*/ 97 h 100"/>
                <a:gd name="T24" fmla="*/ 14 w 19"/>
                <a:gd name="T25" fmla="*/ 100 h 100"/>
                <a:gd name="T26" fmla="*/ 5 w 19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00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lose/>
                  <a:moveTo>
                    <a:pt x="5" y="100"/>
                  </a:moveTo>
                  <a:cubicBezTo>
                    <a:pt x="3" y="100"/>
                    <a:pt x="2" y="99"/>
                    <a:pt x="2" y="97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3"/>
                    <a:pt x="3" y="32"/>
                    <a:pt x="5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6" y="35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9"/>
                    <a:pt x="15" y="100"/>
                    <a:pt x="14" y="100"/>
                  </a:cubicBezTo>
                  <a:lnTo>
                    <a:pt x="5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9F10499B-B774-4E61-A1DA-242E716D6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3" y="3127"/>
              <a:ext cx="34" cy="35"/>
            </a:xfrm>
            <a:custGeom>
              <a:avLst/>
              <a:gdLst>
                <a:gd name="T0" fmla="*/ 28 w 68"/>
                <a:gd name="T1" fmla="*/ 68 h 68"/>
                <a:gd name="T2" fmla="*/ 24 w 68"/>
                <a:gd name="T3" fmla="*/ 65 h 68"/>
                <a:gd name="T4" fmla="*/ 1 w 68"/>
                <a:gd name="T5" fmla="*/ 4 h 68"/>
                <a:gd name="T6" fmla="*/ 3 w 68"/>
                <a:gd name="T7" fmla="*/ 0 h 68"/>
                <a:gd name="T8" fmla="*/ 13 w 68"/>
                <a:gd name="T9" fmla="*/ 0 h 68"/>
                <a:gd name="T10" fmla="*/ 16 w 68"/>
                <a:gd name="T11" fmla="*/ 3 h 68"/>
                <a:gd name="T12" fmla="*/ 34 w 68"/>
                <a:gd name="T13" fmla="*/ 54 h 68"/>
                <a:gd name="T14" fmla="*/ 52 w 68"/>
                <a:gd name="T15" fmla="*/ 3 h 68"/>
                <a:gd name="T16" fmla="*/ 55 w 68"/>
                <a:gd name="T17" fmla="*/ 0 h 68"/>
                <a:gd name="T18" fmla="*/ 65 w 68"/>
                <a:gd name="T19" fmla="*/ 0 h 68"/>
                <a:gd name="T20" fmla="*/ 67 w 68"/>
                <a:gd name="T21" fmla="*/ 4 h 68"/>
                <a:gd name="T22" fmla="*/ 44 w 68"/>
                <a:gd name="T23" fmla="*/ 65 h 68"/>
                <a:gd name="T24" fmla="*/ 40 w 68"/>
                <a:gd name="T25" fmla="*/ 68 h 68"/>
                <a:gd name="T26" fmla="*/ 28 w 68"/>
                <a:gd name="T2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68">
                  <a:moveTo>
                    <a:pt x="28" y="68"/>
                  </a:moveTo>
                  <a:cubicBezTo>
                    <a:pt x="26" y="68"/>
                    <a:pt x="25" y="67"/>
                    <a:pt x="24" y="6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1"/>
                    <a:pt x="53" y="0"/>
                    <a:pt x="5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7" y="4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2" y="68"/>
                    <a:pt x="40" y="68"/>
                  </a:cubicBezTo>
                  <a:lnTo>
                    <a:pt x="28" y="6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AC6DD5B0-F8DE-416E-BD47-FED998E8A0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29" y="3126"/>
              <a:ext cx="34" cy="37"/>
            </a:xfrm>
            <a:custGeom>
              <a:avLst/>
              <a:gdLst>
                <a:gd name="T0" fmla="*/ 69 w 69"/>
                <a:gd name="T1" fmla="*/ 34 h 72"/>
                <a:gd name="T2" fmla="*/ 69 w 69"/>
                <a:gd name="T3" fmla="*/ 37 h 72"/>
                <a:gd name="T4" fmla="*/ 66 w 69"/>
                <a:gd name="T5" fmla="*/ 40 h 72"/>
                <a:gd name="T6" fmla="*/ 14 w 69"/>
                <a:gd name="T7" fmla="*/ 40 h 72"/>
                <a:gd name="T8" fmla="*/ 36 w 69"/>
                <a:gd name="T9" fmla="*/ 60 h 72"/>
                <a:gd name="T10" fmla="*/ 54 w 69"/>
                <a:gd name="T11" fmla="*/ 51 h 72"/>
                <a:gd name="T12" fmla="*/ 58 w 69"/>
                <a:gd name="T13" fmla="*/ 51 h 72"/>
                <a:gd name="T14" fmla="*/ 64 w 69"/>
                <a:gd name="T15" fmla="*/ 55 h 72"/>
                <a:gd name="T16" fmla="*/ 65 w 69"/>
                <a:gd name="T17" fmla="*/ 59 h 72"/>
                <a:gd name="T18" fmla="*/ 35 w 69"/>
                <a:gd name="T19" fmla="*/ 72 h 72"/>
                <a:gd name="T20" fmla="*/ 0 w 69"/>
                <a:gd name="T21" fmla="*/ 36 h 72"/>
                <a:gd name="T22" fmla="*/ 35 w 69"/>
                <a:gd name="T23" fmla="*/ 0 h 72"/>
                <a:gd name="T24" fmla="*/ 69 w 69"/>
                <a:gd name="T25" fmla="*/ 34 h 72"/>
                <a:gd name="T26" fmla="*/ 35 w 69"/>
                <a:gd name="T27" fmla="*/ 12 h 72"/>
                <a:gd name="T28" fmla="*/ 14 w 69"/>
                <a:gd name="T29" fmla="*/ 30 h 72"/>
                <a:gd name="T30" fmla="*/ 56 w 69"/>
                <a:gd name="T31" fmla="*/ 30 h 72"/>
                <a:gd name="T32" fmla="*/ 35 w 69"/>
                <a:gd name="T33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2">
                  <a:moveTo>
                    <a:pt x="69" y="34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8" y="40"/>
                    <a:pt x="6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52"/>
                    <a:pt x="24" y="60"/>
                    <a:pt x="36" y="60"/>
                  </a:cubicBezTo>
                  <a:cubicBezTo>
                    <a:pt x="44" y="60"/>
                    <a:pt x="50" y="56"/>
                    <a:pt x="54" y="51"/>
                  </a:cubicBezTo>
                  <a:cubicBezTo>
                    <a:pt x="55" y="50"/>
                    <a:pt x="56" y="50"/>
                    <a:pt x="58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6"/>
                    <a:pt x="65" y="58"/>
                    <a:pt x="65" y="59"/>
                  </a:cubicBezTo>
                  <a:cubicBezTo>
                    <a:pt x="59" y="66"/>
                    <a:pt x="49" y="72"/>
                    <a:pt x="35" y="72"/>
                  </a:cubicBezTo>
                  <a:cubicBezTo>
                    <a:pt x="14" y="72"/>
                    <a:pt x="0" y="57"/>
                    <a:pt x="0" y="36"/>
                  </a:cubicBezTo>
                  <a:cubicBezTo>
                    <a:pt x="0" y="16"/>
                    <a:pt x="14" y="0"/>
                    <a:pt x="35" y="0"/>
                  </a:cubicBezTo>
                  <a:cubicBezTo>
                    <a:pt x="55" y="0"/>
                    <a:pt x="69" y="15"/>
                    <a:pt x="69" y="34"/>
                  </a:cubicBezTo>
                  <a:close/>
                  <a:moveTo>
                    <a:pt x="35" y="12"/>
                  </a:moveTo>
                  <a:cubicBezTo>
                    <a:pt x="24" y="12"/>
                    <a:pt x="16" y="19"/>
                    <a:pt x="14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19"/>
                    <a:pt x="45" y="12"/>
                    <a:pt x="35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2C5C9DCE-BE4D-4741-8142-C24DCBC63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69" y="3127"/>
              <a:ext cx="18" cy="35"/>
            </a:xfrm>
            <a:custGeom>
              <a:avLst/>
              <a:gdLst>
                <a:gd name="T0" fmla="*/ 33 w 36"/>
                <a:gd name="T1" fmla="*/ 0 h 68"/>
                <a:gd name="T2" fmla="*/ 36 w 36"/>
                <a:gd name="T3" fmla="*/ 3 h 68"/>
                <a:gd name="T4" fmla="*/ 36 w 36"/>
                <a:gd name="T5" fmla="*/ 11 h 68"/>
                <a:gd name="T6" fmla="*/ 33 w 36"/>
                <a:gd name="T7" fmla="*/ 14 h 68"/>
                <a:gd name="T8" fmla="*/ 30 w 36"/>
                <a:gd name="T9" fmla="*/ 14 h 68"/>
                <a:gd name="T10" fmla="*/ 14 w 36"/>
                <a:gd name="T11" fmla="*/ 34 h 68"/>
                <a:gd name="T12" fmla="*/ 14 w 36"/>
                <a:gd name="T13" fmla="*/ 66 h 68"/>
                <a:gd name="T14" fmla="*/ 11 w 36"/>
                <a:gd name="T15" fmla="*/ 68 h 68"/>
                <a:gd name="T16" fmla="*/ 2 w 36"/>
                <a:gd name="T17" fmla="*/ 68 h 68"/>
                <a:gd name="T18" fmla="*/ 0 w 36"/>
                <a:gd name="T19" fmla="*/ 65 h 68"/>
                <a:gd name="T20" fmla="*/ 0 w 36"/>
                <a:gd name="T21" fmla="*/ 3 h 68"/>
                <a:gd name="T22" fmla="*/ 2 w 36"/>
                <a:gd name="T23" fmla="*/ 0 h 68"/>
                <a:gd name="T24" fmla="*/ 10 w 36"/>
                <a:gd name="T25" fmla="*/ 0 h 68"/>
                <a:gd name="T26" fmla="*/ 13 w 36"/>
                <a:gd name="T27" fmla="*/ 3 h 68"/>
                <a:gd name="T28" fmla="*/ 13 w 36"/>
                <a:gd name="T29" fmla="*/ 11 h 68"/>
                <a:gd name="T30" fmla="*/ 31 w 36"/>
                <a:gd name="T31" fmla="*/ 0 h 68"/>
                <a:gd name="T32" fmla="*/ 33 w 36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68">
                  <a:moveTo>
                    <a:pt x="33" y="0"/>
                  </a:moveTo>
                  <a:cubicBezTo>
                    <a:pt x="34" y="0"/>
                    <a:pt x="36" y="0"/>
                    <a:pt x="36" y="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3"/>
                    <a:pt x="34" y="14"/>
                    <a:pt x="33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0" y="14"/>
                    <a:pt x="14" y="19"/>
                    <a:pt x="14" y="3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7"/>
                    <a:pt x="12" y="68"/>
                    <a:pt x="11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5"/>
                    <a:pt x="22" y="0"/>
                    <a:pt x="31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0FFE17FF-2568-4E01-9DAE-48BB0248DC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9" y="3126"/>
              <a:ext cx="29" cy="37"/>
            </a:xfrm>
            <a:custGeom>
              <a:avLst/>
              <a:gdLst>
                <a:gd name="T0" fmla="*/ 56 w 59"/>
                <a:gd name="T1" fmla="*/ 9 h 72"/>
                <a:gd name="T2" fmla="*/ 56 w 59"/>
                <a:gd name="T3" fmla="*/ 13 h 72"/>
                <a:gd name="T4" fmla="*/ 52 w 59"/>
                <a:gd name="T5" fmla="*/ 17 h 72"/>
                <a:gd name="T6" fmla="*/ 47 w 59"/>
                <a:gd name="T7" fmla="*/ 17 h 72"/>
                <a:gd name="T8" fmla="*/ 29 w 59"/>
                <a:gd name="T9" fmla="*/ 11 h 72"/>
                <a:gd name="T10" fmla="*/ 16 w 59"/>
                <a:gd name="T11" fmla="*/ 20 h 72"/>
                <a:gd name="T12" fmla="*/ 27 w 59"/>
                <a:gd name="T13" fmla="*/ 28 h 72"/>
                <a:gd name="T14" fmla="*/ 38 w 59"/>
                <a:gd name="T15" fmla="*/ 30 h 72"/>
                <a:gd name="T16" fmla="*/ 59 w 59"/>
                <a:gd name="T17" fmla="*/ 50 h 72"/>
                <a:gd name="T18" fmla="*/ 30 w 59"/>
                <a:gd name="T19" fmla="*/ 72 h 72"/>
                <a:gd name="T20" fmla="*/ 4 w 59"/>
                <a:gd name="T21" fmla="*/ 63 h 72"/>
                <a:gd name="T22" fmla="*/ 2 w 59"/>
                <a:gd name="T23" fmla="*/ 56 h 72"/>
                <a:gd name="T24" fmla="*/ 6 w 59"/>
                <a:gd name="T25" fmla="*/ 53 h 72"/>
                <a:gd name="T26" fmla="*/ 11 w 59"/>
                <a:gd name="T27" fmla="*/ 53 h 72"/>
                <a:gd name="T28" fmla="*/ 31 w 59"/>
                <a:gd name="T29" fmla="*/ 61 h 72"/>
                <a:gd name="T30" fmla="*/ 45 w 59"/>
                <a:gd name="T31" fmla="*/ 52 h 72"/>
                <a:gd name="T32" fmla="*/ 32 w 59"/>
                <a:gd name="T33" fmla="*/ 42 h 72"/>
                <a:gd name="T34" fmla="*/ 21 w 59"/>
                <a:gd name="T35" fmla="*/ 40 h 72"/>
                <a:gd name="T36" fmla="*/ 2 w 59"/>
                <a:gd name="T37" fmla="*/ 21 h 72"/>
                <a:gd name="T38" fmla="*/ 30 w 59"/>
                <a:gd name="T39" fmla="*/ 0 h 72"/>
                <a:gd name="T40" fmla="*/ 56 w 59"/>
                <a:gd name="T41" fmla="*/ 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2">
                  <a:moveTo>
                    <a:pt x="56" y="9"/>
                  </a:moveTo>
                  <a:cubicBezTo>
                    <a:pt x="57" y="10"/>
                    <a:pt x="57" y="12"/>
                    <a:pt x="56" y="13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1" y="19"/>
                    <a:pt x="49" y="19"/>
                    <a:pt x="47" y="17"/>
                  </a:cubicBezTo>
                  <a:cubicBezTo>
                    <a:pt x="42" y="14"/>
                    <a:pt x="36" y="11"/>
                    <a:pt x="29" y="11"/>
                  </a:cubicBezTo>
                  <a:cubicBezTo>
                    <a:pt x="21" y="11"/>
                    <a:pt x="16" y="15"/>
                    <a:pt x="16" y="20"/>
                  </a:cubicBezTo>
                  <a:cubicBezTo>
                    <a:pt x="16" y="24"/>
                    <a:pt x="19" y="27"/>
                    <a:pt x="27" y="2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51" y="33"/>
                    <a:pt x="59" y="39"/>
                    <a:pt x="59" y="50"/>
                  </a:cubicBezTo>
                  <a:cubicBezTo>
                    <a:pt x="59" y="62"/>
                    <a:pt x="49" y="72"/>
                    <a:pt x="30" y="72"/>
                  </a:cubicBezTo>
                  <a:cubicBezTo>
                    <a:pt x="18" y="72"/>
                    <a:pt x="9" y="68"/>
                    <a:pt x="4" y="63"/>
                  </a:cubicBezTo>
                  <a:cubicBezTo>
                    <a:pt x="0" y="60"/>
                    <a:pt x="0" y="58"/>
                    <a:pt x="2" y="56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8" y="51"/>
                    <a:pt x="10" y="52"/>
                    <a:pt x="11" y="53"/>
                  </a:cubicBezTo>
                  <a:cubicBezTo>
                    <a:pt x="16" y="58"/>
                    <a:pt x="23" y="61"/>
                    <a:pt x="31" y="61"/>
                  </a:cubicBezTo>
                  <a:cubicBezTo>
                    <a:pt x="40" y="61"/>
                    <a:pt x="45" y="56"/>
                    <a:pt x="45" y="52"/>
                  </a:cubicBezTo>
                  <a:cubicBezTo>
                    <a:pt x="45" y="46"/>
                    <a:pt x="41" y="44"/>
                    <a:pt x="32" y="4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9" y="38"/>
                    <a:pt x="2" y="31"/>
                    <a:pt x="2" y="21"/>
                  </a:cubicBezTo>
                  <a:cubicBezTo>
                    <a:pt x="2" y="9"/>
                    <a:pt x="14" y="0"/>
                    <a:pt x="30" y="0"/>
                  </a:cubicBezTo>
                  <a:cubicBezTo>
                    <a:pt x="42" y="0"/>
                    <a:pt x="51" y="4"/>
                    <a:pt x="56" y="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2B09DD4F-AAFE-4EC2-BA90-1264EDD7D7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323" y="3111"/>
              <a:ext cx="10" cy="51"/>
            </a:xfrm>
            <a:custGeom>
              <a:avLst/>
              <a:gdLst>
                <a:gd name="T0" fmla="*/ 0 w 20"/>
                <a:gd name="T1" fmla="*/ 10 h 100"/>
                <a:gd name="T2" fmla="*/ 10 w 20"/>
                <a:gd name="T3" fmla="*/ 0 h 100"/>
                <a:gd name="T4" fmla="*/ 20 w 20"/>
                <a:gd name="T5" fmla="*/ 10 h 100"/>
                <a:gd name="T6" fmla="*/ 10 w 20"/>
                <a:gd name="T7" fmla="*/ 20 h 100"/>
                <a:gd name="T8" fmla="*/ 0 w 20"/>
                <a:gd name="T9" fmla="*/ 10 h 100"/>
                <a:gd name="T10" fmla="*/ 6 w 20"/>
                <a:gd name="T11" fmla="*/ 100 h 100"/>
                <a:gd name="T12" fmla="*/ 3 w 20"/>
                <a:gd name="T13" fmla="*/ 97 h 100"/>
                <a:gd name="T14" fmla="*/ 3 w 20"/>
                <a:gd name="T15" fmla="*/ 35 h 100"/>
                <a:gd name="T16" fmla="*/ 6 w 20"/>
                <a:gd name="T17" fmla="*/ 32 h 100"/>
                <a:gd name="T18" fmla="*/ 14 w 20"/>
                <a:gd name="T19" fmla="*/ 32 h 100"/>
                <a:gd name="T20" fmla="*/ 17 w 20"/>
                <a:gd name="T21" fmla="*/ 35 h 100"/>
                <a:gd name="T22" fmla="*/ 17 w 20"/>
                <a:gd name="T23" fmla="*/ 97 h 100"/>
                <a:gd name="T24" fmla="*/ 14 w 20"/>
                <a:gd name="T25" fmla="*/ 100 h 100"/>
                <a:gd name="T26" fmla="*/ 6 w 20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00">
                  <a:moveTo>
                    <a:pt x="0" y="10"/>
                  </a:move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lose/>
                  <a:moveTo>
                    <a:pt x="6" y="100"/>
                  </a:moveTo>
                  <a:cubicBezTo>
                    <a:pt x="4" y="100"/>
                    <a:pt x="3" y="99"/>
                    <a:pt x="3" y="9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3"/>
                    <a:pt x="4" y="32"/>
                    <a:pt x="6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6" y="32"/>
                    <a:pt x="17" y="33"/>
                    <a:pt x="17" y="35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17" y="99"/>
                    <a:pt x="16" y="100"/>
                    <a:pt x="14" y="100"/>
                  </a:cubicBezTo>
                  <a:lnTo>
                    <a:pt x="6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8ABBEC2A-12E6-4E45-AF64-655EF2C58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6" y="3115"/>
              <a:ext cx="26" cy="47"/>
            </a:xfrm>
            <a:custGeom>
              <a:avLst/>
              <a:gdLst>
                <a:gd name="T0" fmla="*/ 12 w 52"/>
                <a:gd name="T1" fmla="*/ 35 h 92"/>
                <a:gd name="T2" fmla="*/ 2 w 52"/>
                <a:gd name="T3" fmla="*/ 35 h 92"/>
                <a:gd name="T4" fmla="*/ 0 w 52"/>
                <a:gd name="T5" fmla="*/ 32 h 92"/>
                <a:gd name="T6" fmla="*/ 0 w 52"/>
                <a:gd name="T7" fmla="*/ 26 h 92"/>
                <a:gd name="T8" fmla="*/ 2 w 52"/>
                <a:gd name="T9" fmla="*/ 23 h 92"/>
                <a:gd name="T10" fmla="*/ 12 w 52"/>
                <a:gd name="T11" fmla="*/ 23 h 92"/>
                <a:gd name="T12" fmla="*/ 12 w 52"/>
                <a:gd name="T13" fmla="*/ 3 h 92"/>
                <a:gd name="T14" fmla="*/ 15 w 52"/>
                <a:gd name="T15" fmla="*/ 0 h 92"/>
                <a:gd name="T16" fmla="*/ 23 w 52"/>
                <a:gd name="T17" fmla="*/ 0 h 92"/>
                <a:gd name="T18" fmla="*/ 26 w 52"/>
                <a:gd name="T19" fmla="*/ 3 h 92"/>
                <a:gd name="T20" fmla="*/ 26 w 52"/>
                <a:gd name="T21" fmla="*/ 23 h 92"/>
                <a:gd name="T22" fmla="*/ 47 w 52"/>
                <a:gd name="T23" fmla="*/ 23 h 92"/>
                <a:gd name="T24" fmla="*/ 49 w 52"/>
                <a:gd name="T25" fmla="*/ 26 h 92"/>
                <a:gd name="T26" fmla="*/ 49 w 52"/>
                <a:gd name="T27" fmla="*/ 32 h 92"/>
                <a:gd name="T28" fmla="*/ 47 w 52"/>
                <a:gd name="T29" fmla="*/ 35 h 92"/>
                <a:gd name="T30" fmla="*/ 26 w 52"/>
                <a:gd name="T31" fmla="*/ 35 h 92"/>
                <a:gd name="T32" fmla="*/ 26 w 52"/>
                <a:gd name="T33" fmla="*/ 69 h 92"/>
                <a:gd name="T34" fmla="*/ 35 w 52"/>
                <a:gd name="T35" fmla="*/ 80 h 92"/>
                <a:gd name="T36" fmla="*/ 43 w 52"/>
                <a:gd name="T37" fmla="*/ 77 h 92"/>
                <a:gd name="T38" fmla="*/ 48 w 52"/>
                <a:gd name="T39" fmla="*/ 78 h 92"/>
                <a:gd name="T40" fmla="*/ 51 w 52"/>
                <a:gd name="T41" fmla="*/ 83 h 92"/>
                <a:gd name="T42" fmla="*/ 50 w 52"/>
                <a:gd name="T43" fmla="*/ 87 h 92"/>
                <a:gd name="T44" fmla="*/ 33 w 52"/>
                <a:gd name="T45" fmla="*/ 92 h 92"/>
                <a:gd name="T46" fmla="*/ 12 w 52"/>
                <a:gd name="T47" fmla="*/ 72 h 92"/>
                <a:gd name="T48" fmla="*/ 12 w 52"/>
                <a:gd name="T4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92">
                  <a:moveTo>
                    <a:pt x="1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3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3"/>
                    <a:pt x="49" y="24"/>
                    <a:pt x="49" y="26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33"/>
                    <a:pt x="48" y="35"/>
                    <a:pt x="4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76"/>
                    <a:pt x="31" y="80"/>
                    <a:pt x="35" y="80"/>
                  </a:cubicBezTo>
                  <a:cubicBezTo>
                    <a:pt x="38" y="80"/>
                    <a:pt x="40" y="79"/>
                    <a:pt x="43" y="77"/>
                  </a:cubicBezTo>
                  <a:cubicBezTo>
                    <a:pt x="45" y="76"/>
                    <a:pt x="46" y="76"/>
                    <a:pt x="48" y="78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4"/>
                    <a:pt x="51" y="86"/>
                    <a:pt x="50" y="87"/>
                  </a:cubicBezTo>
                  <a:cubicBezTo>
                    <a:pt x="46" y="90"/>
                    <a:pt x="40" y="92"/>
                    <a:pt x="33" y="92"/>
                  </a:cubicBezTo>
                  <a:cubicBezTo>
                    <a:pt x="23" y="92"/>
                    <a:pt x="12" y="86"/>
                    <a:pt x="12" y="72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E5D2A627-3915-4E41-B293-A87473BF4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2" y="3127"/>
              <a:ext cx="35" cy="51"/>
            </a:xfrm>
            <a:custGeom>
              <a:avLst/>
              <a:gdLst>
                <a:gd name="T0" fmla="*/ 1 w 70"/>
                <a:gd name="T1" fmla="*/ 94 h 100"/>
                <a:gd name="T2" fmla="*/ 1 w 70"/>
                <a:gd name="T3" fmla="*/ 89 h 100"/>
                <a:gd name="T4" fmla="*/ 5 w 70"/>
                <a:gd name="T5" fmla="*/ 85 h 100"/>
                <a:gd name="T6" fmla="*/ 9 w 70"/>
                <a:gd name="T7" fmla="*/ 85 h 100"/>
                <a:gd name="T8" fmla="*/ 18 w 70"/>
                <a:gd name="T9" fmla="*/ 88 h 100"/>
                <a:gd name="T10" fmla="*/ 29 w 70"/>
                <a:gd name="T11" fmla="*/ 80 h 100"/>
                <a:gd name="T12" fmla="*/ 33 w 70"/>
                <a:gd name="T13" fmla="*/ 68 h 100"/>
                <a:gd name="T14" fmla="*/ 29 w 70"/>
                <a:gd name="T15" fmla="*/ 68 h 100"/>
                <a:gd name="T16" fmla="*/ 26 w 70"/>
                <a:gd name="T17" fmla="*/ 66 h 100"/>
                <a:gd name="T18" fmla="*/ 4 w 70"/>
                <a:gd name="T19" fmla="*/ 4 h 100"/>
                <a:gd name="T20" fmla="*/ 6 w 70"/>
                <a:gd name="T21" fmla="*/ 0 h 100"/>
                <a:gd name="T22" fmla="*/ 16 w 70"/>
                <a:gd name="T23" fmla="*/ 0 h 100"/>
                <a:gd name="T24" fmla="*/ 19 w 70"/>
                <a:gd name="T25" fmla="*/ 3 h 100"/>
                <a:gd name="T26" fmla="*/ 37 w 70"/>
                <a:gd name="T27" fmla="*/ 56 h 100"/>
                <a:gd name="T28" fmla="*/ 54 w 70"/>
                <a:gd name="T29" fmla="*/ 3 h 100"/>
                <a:gd name="T30" fmla="*/ 58 w 70"/>
                <a:gd name="T31" fmla="*/ 0 h 100"/>
                <a:gd name="T32" fmla="*/ 67 w 70"/>
                <a:gd name="T33" fmla="*/ 0 h 100"/>
                <a:gd name="T34" fmla="*/ 70 w 70"/>
                <a:gd name="T35" fmla="*/ 4 h 100"/>
                <a:gd name="T36" fmla="*/ 42 w 70"/>
                <a:gd name="T37" fmla="*/ 83 h 100"/>
                <a:gd name="T38" fmla="*/ 19 w 70"/>
                <a:gd name="T39" fmla="*/ 100 h 100"/>
                <a:gd name="T40" fmla="*/ 1 w 70"/>
                <a:gd name="T41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" h="100">
                  <a:moveTo>
                    <a:pt x="1" y="94"/>
                  </a:moveTo>
                  <a:cubicBezTo>
                    <a:pt x="0" y="93"/>
                    <a:pt x="0" y="91"/>
                    <a:pt x="1" y="89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6" y="83"/>
                    <a:pt x="8" y="84"/>
                    <a:pt x="9" y="85"/>
                  </a:cubicBezTo>
                  <a:cubicBezTo>
                    <a:pt x="12" y="87"/>
                    <a:pt x="15" y="88"/>
                    <a:pt x="18" y="88"/>
                  </a:cubicBezTo>
                  <a:cubicBezTo>
                    <a:pt x="24" y="88"/>
                    <a:pt x="27" y="84"/>
                    <a:pt x="29" y="80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68"/>
                    <a:pt x="26" y="67"/>
                    <a:pt x="26" y="6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4" y="0"/>
                    <a:pt x="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1"/>
                    <a:pt x="56" y="0"/>
                    <a:pt x="5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0" y="2"/>
                    <a:pt x="70" y="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39" y="93"/>
                    <a:pt x="31" y="100"/>
                    <a:pt x="19" y="100"/>
                  </a:cubicBezTo>
                  <a:cubicBezTo>
                    <a:pt x="12" y="100"/>
                    <a:pt x="5" y="98"/>
                    <a:pt x="1" y="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F6AC237D-B932-45AD-9B11-99B5D8DCA1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13" y="3110"/>
              <a:ext cx="47" cy="52"/>
            </a:xfrm>
            <a:custGeom>
              <a:avLst/>
              <a:gdLst>
                <a:gd name="T0" fmla="*/ 13 w 93"/>
                <a:gd name="T1" fmla="*/ 101 h 101"/>
                <a:gd name="T2" fmla="*/ 3 w 93"/>
                <a:gd name="T3" fmla="*/ 101 h 101"/>
                <a:gd name="T4" fmla="*/ 1 w 93"/>
                <a:gd name="T5" fmla="*/ 98 h 101"/>
                <a:gd name="T6" fmla="*/ 36 w 93"/>
                <a:gd name="T7" fmla="*/ 3 h 101"/>
                <a:gd name="T8" fmla="*/ 40 w 93"/>
                <a:gd name="T9" fmla="*/ 0 h 101"/>
                <a:gd name="T10" fmla="*/ 53 w 93"/>
                <a:gd name="T11" fmla="*/ 0 h 101"/>
                <a:gd name="T12" fmla="*/ 57 w 93"/>
                <a:gd name="T13" fmla="*/ 3 h 101"/>
                <a:gd name="T14" fmla="*/ 92 w 93"/>
                <a:gd name="T15" fmla="*/ 97 h 101"/>
                <a:gd name="T16" fmla="*/ 90 w 93"/>
                <a:gd name="T17" fmla="*/ 101 h 101"/>
                <a:gd name="T18" fmla="*/ 80 w 93"/>
                <a:gd name="T19" fmla="*/ 101 h 101"/>
                <a:gd name="T20" fmla="*/ 77 w 93"/>
                <a:gd name="T21" fmla="*/ 99 h 101"/>
                <a:gd name="T22" fmla="*/ 68 w 93"/>
                <a:gd name="T23" fmla="*/ 74 h 101"/>
                <a:gd name="T24" fmla="*/ 24 w 93"/>
                <a:gd name="T25" fmla="*/ 74 h 101"/>
                <a:gd name="T26" fmla="*/ 16 w 93"/>
                <a:gd name="T27" fmla="*/ 99 h 101"/>
                <a:gd name="T28" fmla="*/ 13 w 93"/>
                <a:gd name="T29" fmla="*/ 101 h 101"/>
                <a:gd name="T30" fmla="*/ 46 w 93"/>
                <a:gd name="T31" fmla="*/ 15 h 101"/>
                <a:gd name="T32" fmla="*/ 46 w 93"/>
                <a:gd name="T33" fmla="*/ 15 h 101"/>
                <a:gd name="T34" fmla="*/ 29 w 93"/>
                <a:gd name="T35" fmla="*/ 62 h 101"/>
                <a:gd name="T36" fmla="*/ 64 w 93"/>
                <a:gd name="T37" fmla="*/ 62 h 101"/>
                <a:gd name="T38" fmla="*/ 46 w 93"/>
                <a:gd name="T39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101">
                  <a:moveTo>
                    <a:pt x="13" y="101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1" y="101"/>
                    <a:pt x="0" y="100"/>
                    <a:pt x="1" y="98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1"/>
                    <a:pt x="39" y="0"/>
                    <a:pt x="4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1"/>
                    <a:pt x="57" y="3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3" y="100"/>
                    <a:pt x="92" y="101"/>
                    <a:pt x="90" y="10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78" y="101"/>
                    <a:pt x="77" y="100"/>
                    <a:pt x="77" y="99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5" y="100"/>
                    <a:pt x="14" y="101"/>
                    <a:pt x="13" y="101"/>
                  </a:cubicBezTo>
                  <a:close/>
                  <a:moveTo>
                    <a:pt x="46" y="15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64" y="62"/>
                    <a:pt x="64" y="62"/>
                    <a:pt x="64" y="62"/>
                  </a:cubicBezTo>
                  <a:lnTo>
                    <a:pt x="46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C874B85F-B048-4795-8E9D-31BEEC72B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60" y="3108"/>
              <a:ext cx="48" cy="54"/>
            </a:xfrm>
            <a:custGeom>
              <a:avLst/>
              <a:gdLst>
                <a:gd name="T0" fmla="*/ 69 w 95"/>
                <a:gd name="T1" fmla="*/ 0 h 104"/>
                <a:gd name="T2" fmla="*/ 86 w 95"/>
                <a:gd name="T3" fmla="*/ 6 h 104"/>
                <a:gd name="T4" fmla="*/ 86 w 95"/>
                <a:gd name="T5" fmla="*/ 10 h 104"/>
                <a:gd name="T6" fmla="*/ 82 w 95"/>
                <a:gd name="T7" fmla="*/ 15 h 104"/>
                <a:gd name="T8" fmla="*/ 78 w 95"/>
                <a:gd name="T9" fmla="*/ 15 h 104"/>
                <a:gd name="T10" fmla="*/ 70 w 95"/>
                <a:gd name="T11" fmla="*/ 13 h 104"/>
                <a:gd name="T12" fmla="*/ 61 w 95"/>
                <a:gd name="T13" fmla="*/ 24 h 104"/>
                <a:gd name="T14" fmla="*/ 61 w 95"/>
                <a:gd name="T15" fmla="*/ 36 h 104"/>
                <a:gd name="T16" fmla="*/ 92 w 95"/>
                <a:gd name="T17" fmla="*/ 36 h 104"/>
                <a:gd name="T18" fmla="*/ 95 w 95"/>
                <a:gd name="T19" fmla="*/ 39 h 104"/>
                <a:gd name="T20" fmla="*/ 95 w 95"/>
                <a:gd name="T21" fmla="*/ 101 h 104"/>
                <a:gd name="T22" fmla="*/ 92 w 95"/>
                <a:gd name="T23" fmla="*/ 104 h 104"/>
                <a:gd name="T24" fmla="*/ 84 w 95"/>
                <a:gd name="T25" fmla="*/ 104 h 104"/>
                <a:gd name="T26" fmla="*/ 81 w 95"/>
                <a:gd name="T27" fmla="*/ 101 h 104"/>
                <a:gd name="T28" fmla="*/ 81 w 95"/>
                <a:gd name="T29" fmla="*/ 48 h 104"/>
                <a:gd name="T30" fmla="*/ 61 w 95"/>
                <a:gd name="T31" fmla="*/ 48 h 104"/>
                <a:gd name="T32" fmla="*/ 61 w 95"/>
                <a:gd name="T33" fmla="*/ 101 h 104"/>
                <a:gd name="T34" fmla="*/ 58 w 95"/>
                <a:gd name="T35" fmla="*/ 104 h 104"/>
                <a:gd name="T36" fmla="*/ 50 w 95"/>
                <a:gd name="T37" fmla="*/ 104 h 104"/>
                <a:gd name="T38" fmla="*/ 47 w 95"/>
                <a:gd name="T39" fmla="*/ 101 h 104"/>
                <a:gd name="T40" fmla="*/ 47 w 95"/>
                <a:gd name="T41" fmla="*/ 48 h 104"/>
                <a:gd name="T42" fmla="*/ 27 w 95"/>
                <a:gd name="T43" fmla="*/ 48 h 104"/>
                <a:gd name="T44" fmla="*/ 27 w 95"/>
                <a:gd name="T45" fmla="*/ 101 h 104"/>
                <a:gd name="T46" fmla="*/ 24 w 95"/>
                <a:gd name="T47" fmla="*/ 104 h 104"/>
                <a:gd name="T48" fmla="*/ 15 w 95"/>
                <a:gd name="T49" fmla="*/ 104 h 104"/>
                <a:gd name="T50" fmla="*/ 13 w 95"/>
                <a:gd name="T51" fmla="*/ 101 h 104"/>
                <a:gd name="T52" fmla="*/ 13 w 95"/>
                <a:gd name="T53" fmla="*/ 48 h 104"/>
                <a:gd name="T54" fmla="*/ 3 w 95"/>
                <a:gd name="T55" fmla="*/ 48 h 104"/>
                <a:gd name="T56" fmla="*/ 0 w 95"/>
                <a:gd name="T57" fmla="*/ 45 h 104"/>
                <a:gd name="T58" fmla="*/ 0 w 95"/>
                <a:gd name="T59" fmla="*/ 39 h 104"/>
                <a:gd name="T60" fmla="*/ 3 w 95"/>
                <a:gd name="T61" fmla="*/ 36 h 104"/>
                <a:gd name="T62" fmla="*/ 13 w 95"/>
                <a:gd name="T63" fmla="*/ 36 h 104"/>
                <a:gd name="T64" fmla="*/ 13 w 95"/>
                <a:gd name="T65" fmla="*/ 23 h 104"/>
                <a:gd name="T66" fmla="*/ 31 w 95"/>
                <a:gd name="T67" fmla="*/ 3 h 104"/>
                <a:gd name="T68" fmla="*/ 35 w 95"/>
                <a:gd name="T69" fmla="*/ 3 h 104"/>
                <a:gd name="T70" fmla="*/ 39 w 95"/>
                <a:gd name="T71" fmla="*/ 7 h 104"/>
                <a:gd name="T72" fmla="*/ 39 w 95"/>
                <a:gd name="T73" fmla="*/ 13 h 104"/>
                <a:gd name="T74" fmla="*/ 36 w 95"/>
                <a:gd name="T75" fmla="*/ 16 h 104"/>
                <a:gd name="T76" fmla="*/ 35 w 95"/>
                <a:gd name="T77" fmla="*/ 16 h 104"/>
                <a:gd name="T78" fmla="*/ 27 w 95"/>
                <a:gd name="T79" fmla="*/ 24 h 104"/>
                <a:gd name="T80" fmla="*/ 27 w 95"/>
                <a:gd name="T81" fmla="*/ 36 h 104"/>
                <a:gd name="T82" fmla="*/ 47 w 95"/>
                <a:gd name="T83" fmla="*/ 36 h 104"/>
                <a:gd name="T84" fmla="*/ 47 w 95"/>
                <a:gd name="T85" fmla="*/ 23 h 104"/>
                <a:gd name="T86" fmla="*/ 69 w 95"/>
                <a:gd name="T8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104">
                  <a:moveTo>
                    <a:pt x="69" y="0"/>
                  </a:moveTo>
                  <a:cubicBezTo>
                    <a:pt x="75" y="0"/>
                    <a:pt x="82" y="2"/>
                    <a:pt x="86" y="6"/>
                  </a:cubicBezTo>
                  <a:cubicBezTo>
                    <a:pt x="87" y="7"/>
                    <a:pt x="87" y="9"/>
                    <a:pt x="86" y="10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1" y="17"/>
                    <a:pt x="79" y="16"/>
                    <a:pt x="78" y="15"/>
                  </a:cubicBezTo>
                  <a:cubicBezTo>
                    <a:pt x="75" y="14"/>
                    <a:pt x="72" y="13"/>
                    <a:pt x="70" y="13"/>
                  </a:cubicBezTo>
                  <a:cubicBezTo>
                    <a:pt x="65" y="13"/>
                    <a:pt x="61" y="17"/>
                    <a:pt x="61" y="2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4" y="36"/>
                    <a:pt x="95" y="37"/>
                    <a:pt x="95" y="39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5" y="103"/>
                    <a:pt x="94" y="104"/>
                    <a:pt x="92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2" y="104"/>
                    <a:pt x="81" y="103"/>
                    <a:pt x="81" y="101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61" y="103"/>
                    <a:pt x="60" y="104"/>
                    <a:pt x="58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48" y="104"/>
                    <a:pt x="47" y="103"/>
                    <a:pt x="47" y="101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3"/>
                    <a:pt x="25" y="104"/>
                    <a:pt x="24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14" y="104"/>
                    <a:pt x="13" y="103"/>
                    <a:pt x="13" y="101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1" y="36"/>
                    <a:pt x="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9"/>
                    <a:pt x="22" y="3"/>
                    <a:pt x="3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3"/>
                    <a:pt x="39" y="4"/>
                    <a:pt x="39" y="7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5"/>
                    <a:pt x="38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9" y="16"/>
                    <a:pt x="27" y="19"/>
                    <a:pt x="27" y="24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7"/>
                    <a:pt x="58" y="0"/>
                    <a:pt x="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5F9B3777-E01B-47C0-890D-F03798A97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6" y="3110"/>
              <a:ext cx="14" cy="52"/>
            </a:xfrm>
            <a:custGeom>
              <a:avLst/>
              <a:gdLst>
                <a:gd name="T0" fmla="*/ 0 w 27"/>
                <a:gd name="T1" fmla="*/ 84 h 101"/>
                <a:gd name="T2" fmla="*/ 0 w 27"/>
                <a:gd name="T3" fmla="*/ 3 h 101"/>
                <a:gd name="T4" fmla="*/ 2 w 27"/>
                <a:gd name="T5" fmla="*/ 0 h 101"/>
                <a:gd name="T6" fmla="*/ 11 w 27"/>
                <a:gd name="T7" fmla="*/ 0 h 101"/>
                <a:gd name="T8" fmla="*/ 13 w 27"/>
                <a:gd name="T9" fmla="*/ 3 h 101"/>
                <a:gd name="T10" fmla="*/ 13 w 27"/>
                <a:gd name="T11" fmla="*/ 82 h 101"/>
                <a:gd name="T12" fmla="*/ 21 w 27"/>
                <a:gd name="T13" fmla="*/ 89 h 101"/>
                <a:gd name="T14" fmla="*/ 24 w 27"/>
                <a:gd name="T15" fmla="*/ 89 h 101"/>
                <a:gd name="T16" fmla="*/ 27 w 27"/>
                <a:gd name="T17" fmla="*/ 92 h 101"/>
                <a:gd name="T18" fmla="*/ 27 w 27"/>
                <a:gd name="T19" fmla="*/ 98 h 101"/>
                <a:gd name="T20" fmla="*/ 24 w 27"/>
                <a:gd name="T21" fmla="*/ 101 h 101"/>
                <a:gd name="T22" fmla="*/ 17 w 27"/>
                <a:gd name="T23" fmla="*/ 101 h 101"/>
                <a:gd name="T24" fmla="*/ 0 w 27"/>
                <a:gd name="T25" fmla="*/ 8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101">
                  <a:moveTo>
                    <a:pt x="0" y="8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2"/>
                    <a:pt x="13" y="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7"/>
                    <a:pt x="16" y="89"/>
                    <a:pt x="21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6" y="89"/>
                    <a:pt x="27" y="90"/>
                    <a:pt x="27" y="92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7" y="100"/>
                    <a:pt x="25" y="101"/>
                    <a:pt x="24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6" y="101"/>
                    <a:pt x="0" y="95"/>
                    <a:pt x="0" y="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F1372D78-9298-4D59-A4ED-F87F26291E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33" y="3111"/>
              <a:ext cx="9" cy="51"/>
            </a:xfrm>
            <a:custGeom>
              <a:avLst/>
              <a:gdLst>
                <a:gd name="T0" fmla="*/ 0 w 19"/>
                <a:gd name="T1" fmla="*/ 10 h 100"/>
                <a:gd name="T2" fmla="*/ 10 w 19"/>
                <a:gd name="T3" fmla="*/ 0 h 100"/>
                <a:gd name="T4" fmla="*/ 19 w 19"/>
                <a:gd name="T5" fmla="*/ 10 h 100"/>
                <a:gd name="T6" fmla="*/ 10 w 19"/>
                <a:gd name="T7" fmla="*/ 20 h 100"/>
                <a:gd name="T8" fmla="*/ 0 w 19"/>
                <a:gd name="T9" fmla="*/ 10 h 100"/>
                <a:gd name="T10" fmla="*/ 5 w 19"/>
                <a:gd name="T11" fmla="*/ 100 h 100"/>
                <a:gd name="T12" fmla="*/ 3 w 19"/>
                <a:gd name="T13" fmla="*/ 97 h 100"/>
                <a:gd name="T14" fmla="*/ 3 w 19"/>
                <a:gd name="T15" fmla="*/ 35 h 100"/>
                <a:gd name="T16" fmla="*/ 5 w 19"/>
                <a:gd name="T17" fmla="*/ 32 h 100"/>
                <a:gd name="T18" fmla="*/ 14 w 19"/>
                <a:gd name="T19" fmla="*/ 32 h 100"/>
                <a:gd name="T20" fmla="*/ 16 w 19"/>
                <a:gd name="T21" fmla="*/ 35 h 100"/>
                <a:gd name="T22" fmla="*/ 16 w 19"/>
                <a:gd name="T23" fmla="*/ 97 h 100"/>
                <a:gd name="T24" fmla="*/ 14 w 19"/>
                <a:gd name="T25" fmla="*/ 100 h 100"/>
                <a:gd name="T26" fmla="*/ 5 w 19"/>
                <a:gd name="T27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00">
                  <a:moveTo>
                    <a:pt x="0" y="10"/>
                  </a:move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5"/>
                    <a:pt x="19" y="10"/>
                  </a:cubicBezTo>
                  <a:cubicBezTo>
                    <a:pt x="19" y="15"/>
                    <a:pt x="15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lose/>
                  <a:moveTo>
                    <a:pt x="5" y="100"/>
                  </a:moveTo>
                  <a:cubicBezTo>
                    <a:pt x="4" y="100"/>
                    <a:pt x="3" y="99"/>
                    <a:pt x="3" y="97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3"/>
                    <a:pt x="4" y="32"/>
                    <a:pt x="5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6" y="33"/>
                    <a:pt x="16" y="35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9"/>
                    <a:pt x="15" y="100"/>
                    <a:pt x="14" y="100"/>
                  </a:cubicBezTo>
                  <a:lnTo>
                    <a:pt x="5" y="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E29E0BD2-442F-46F7-96D5-732B74393B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47" y="3126"/>
              <a:ext cx="36" cy="37"/>
            </a:xfrm>
            <a:custGeom>
              <a:avLst/>
              <a:gdLst>
                <a:gd name="T0" fmla="*/ 34 w 71"/>
                <a:gd name="T1" fmla="*/ 0 h 72"/>
                <a:gd name="T2" fmla="*/ 58 w 71"/>
                <a:gd name="T3" fmla="*/ 13 h 72"/>
                <a:gd name="T4" fmla="*/ 58 w 71"/>
                <a:gd name="T5" fmla="*/ 5 h 72"/>
                <a:gd name="T6" fmla="*/ 60 w 71"/>
                <a:gd name="T7" fmla="*/ 2 h 72"/>
                <a:gd name="T8" fmla="*/ 69 w 71"/>
                <a:gd name="T9" fmla="*/ 2 h 72"/>
                <a:gd name="T10" fmla="*/ 71 w 71"/>
                <a:gd name="T11" fmla="*/ 5 h 72"/>
                <a:gd name="T12" fmla="*/ 71 w 71"/>
                <a:gd name="T13" fmla="*/ 67 h 72"/>
                <a:gd name="T14" fmla="*/ 69 w 71"/>
                <a:gd name="T15" fmla="*/ 70 h 72"/>
                <a:gd name="T16" fmla="*/ 60 w 71"/>
                <a:gd name="T17" fmla="*/ 70 h 72"/>
                <a:gd name="T18" fmla="*/ 58 w 71"/>
                <a:gd name="T19" fmla="*/ 67 h 72"/>
                <a:gd name="T20" fmla="*/ 58 w 71"/>
                <a:gd name="T21" fmla="*/ 59 h 72"/>
                <a:gd name="T22" fmla="*/ 34 w 71"/>
                <a:gd name="T23" fmla="*/ 72 h 72"/>
                <a:gd name="T24" fmla="*/ 0 w 71"/>
                <a:gd name="T25" fmla="*/ 36 h 72"/>
                <a:gd name="T26" fmla="*/ 34 w 71"/>
                <a:gd name="T27" fmla="*/ 0 h 72"/>
                <a:gd name="T28" fmla="*/ 36 w 71"/>
                <a:gd name="T29" fmla="*/ 59 h 72"/>
                <a:gd name="T30" fmla="*/ 58 w 71"/>
                <a:gd name="T31" fmla="*/ 36 h 72"/>
                <a:gd name="T32" fmla="*/ 36 w 71"/>
                <a:gd name="T33" fmla="*/ 13 h 72"/>
                <a:gd name="T34" fmla="*/ 14 w 71"/>
                <a:gd name="T35" fmla="*/ 36 h 72"/>
                <a:gd name="T36" fmla="*/ 36 w 71"/>
                <a:gd name="T37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72">
                  <a:moveTo>
                    <a:pt x="34" y="0"/>
                  </a:moveTo>
                  <a:cubicBezTo>
                    <a:pt x="45" y="0"/>
                    <a:pt x="54" y="6"/>
                    <a:pt x="58" y="13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3"/>
                    <a:pt x="59" y="2"/>
                    <a:pt x="60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2"/>
                    <a:pt x="71" y="3"/>
                    <a:pt x="71" y="5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9"/>
                    <a:pt x="70" y="70"/>
                    <a:pt x="6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0"/>
                    <a:pt x="58" y="69"/>
                    <a:pt x="58" y="67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4" y="67"/>
                    <a:pt x="45" y="72"/>
                    <a:pt x="34" y="72"/>
                  </a:cubicBezTo>
                  <a:cubicBezTo>
                    <a:pt x="16" y="72"/>
                    <a:pt x="0" y="57"/>
                    <a:pt x="0" y="36"/>
                  </a:cubicBezTo>
                  <a:cubicBezTo>
                    <a:pt x="0" y="15"/>
                    <a:pt x="16" y="0"/>
                    <a:pt x="34" y="0"/>
                  </a:cubicBezTo>
                  <a:close/>
                  <a:moveTo>
                    <a:pt x="36" y="59"/>
                  </a:moveTo>
                  <a:cubicBezTo>
                    <a:pt x="49" y="59"/>
                    <a:pt x="58" y="49"/>
                    <a:pt x="58" y="36"/>
                  </a:cubicBezTo>
                  <a:cubicBezTo>
                    <a:pt x="58" y="23"/>
                    <a:pt x="49" y="13"/>
                    <a:pt x="36" y="13"/>
                  </a:cubicBezTo>
                  <a:cubicBezTo>
                    <a:pt x="23" y="13"/>
                    <a:pt x="14" y="23"/>
                    <a:pt x="14" y="36"/>
                  </a:cubicBezTo>
                  <a:cubicBezTo>
                    <a:pt x="14" y="49"/>
                    <a:pt x="23" y="59"/>
                    <a:pt x="36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F065F610-FE2C-4E70-8433-5D8DBD02E9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3115"/>
              <a:ext cx="26" cy="47"/>
            </a:xfrm>
            <a:custGeom>
              <a:avLst/>
              <a:gdLst>
                <a:gd name="T0" fmla="*/ 12 w 52"/>
                <a:gd name="T1" fmla="*/ 35 h 92"/>
                <a:gd name="T2" fmla="*/ 2 w 52"/>
                <a:gd name="T3" fmla="*/ 35 h 92"/>
                <a:gd name="T4" fmla="*/ 0 w 52"/>
                <a:gd name="T5" fmla="*/ 32 h 92"/>
                <a:gd name="T6" fmla="*/ 0 w 52"/>
                <a:gd name="T7" fmla="*/ 26 h 92"/>
                <a:gd name="T8" fmla="*/ 2 w 52"/>
                <a:gd name="T9" fmla="*/ 23 h 92"/>
                <a:gd name="T10" fmla="*/ 12 w 52"/>
                <a:gd name="T11" fmla="*/ 23 h 92"/>
                <a:gd name="T12" fmla="*/ 12 w 52"/>
                <a:gd name="T13" fmla="*/ 3 h 92"/>
                <a:gd name="T14" fmla="*/ 15 w 52"/>
                <a:gd name="T15" fmla="*/ 0 h 92"/>
                <a:gd name="T16" fmla="*/ 24 w 52"/>
                <a:gd name="T17" fmla="*/ 0 h 92"/>
                <a:gd name="T18" fmla="*/ 26 w 52"/>
                <a:gd name="T19" fmla="*/ 3 h 92"/>
                <a:gd name="T20" fmla="*/ 26 w 52"/>
                <a:gd name="T21" fmla="*/ 23 h 92"/>
                <a:gd name="T22" fmla="*/ 47 w 52"/>
                <a:gd name="T23" fmla="*/ 23 h 92"/>
                <a:gd name="T24" fmla="*/ 50 w 52"/>
                <a:gd name="T25" fmla="*/ 26 h 92"/>
                <a:gd name="T26" fmla="*/ 50 w 52"/>
                <a:gd name="T27" fmla="*/ 32 h 92"/>
                <a:gd name="T28" fmla="*/ 47 w 52"/>
                <a:gd name="T29" fmla="*/ 35 h 92"/>
                <a:gd name="T30" fmla="*/ 26 w 52"/>
                <a:gd name="T31" fmla="*/ 35 h 92"/>
                <a:gd name="T32" fmla="*/ 26 w 52"/>
                <a:gd name="T33" fmla="*/ 69 h 92"/>
                <a:gd name="T34" fmla="*/ 36 w 52"/>
                <a:gd name="T35" fmla="*/ 80 h 92"/>
                <a:gd name="T36" fmla="*/ 43 w 52"/>
                <a:gd name="T37" fmla="*/ 77 h 92"/>
                <a:gd name="T38" fmla="*/ 48 w 52"/>
                <a:gd name="T39" fmla="*/ 78 h 92"/>
                <a:gd name="T40" fmla="*/ 51 w 52"/>
                <a:gd name="T41" fmla="*/ 83 h 92"/>
                <a:gd name="T42" fmla="*/ 51 w 52"/>
                <a:gd name="T43" fmla="*/ 87 h 92"/>
                <a:gd name="T44" fmla="*/ 33 w 52"/>
                <a:gd name="T45" fmla="*/ 92 h 92"/>
                <a:gd name="T46" fmla="*/ 12 w 52"/>
                <a:gd name="T47" fmla="*/ 72 h 92"/>
                <a:gd name="T48" fmla="*/ 12 w 52"/>
                <a:gd name="T49" fmla="*/ 3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92">
                  <a:moveTo>
                    <a:pt x="1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3"/>
                    <a:pt x="0" y="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4" y="0"/>
                    <a:pt x="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23"/>
                    <a:pt x="50" y="24"/>
                    <a:pt x="50" y="26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3"/>
                    <a:pt x="49" y="35"/>
                    <a:pt x="4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6" y="76"/>
                    <a:pt x="31" y="80"/>
                    <a:pt x="36" y="80"/>
                  </a:cubicBezTo>
                  <a:cubicBezTo>
                    <a:pt x="38" y="80"/>
                    <a:pt x="41" y="79"/>
                    <a:pt x="43" y="77"/>
                  </a:cubicBezTo>
                  <a:cubicBezTo>
                    <a:pt x="45" y="76"/>
                    <a:pt x="47" y="76"/>
                    <a:pt x="48" y="78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4"/>
                    <a:pt x="52" y="86"/>
                    <a:pt x="51" y="87"/>
                  </a:cubicBezTo>
                  <a:cubicBezTo>
                    <a:pt x="47" y="90"/>
                    <a:pt x="41" y="92"/>
                    <a:pt x="33" y="92"/>
                  </a:cubicBezTo>
                  <a:cubicBezTo>
                    <a:pt x="23" y="92"/>
                    <a:pt x="12" y="86"/>
                    <a:pt x="12" y="72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242B960E-23F4-4A9A-9B83-1FD3A107FC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6" y="3126"/>
              <a:ext cx="34" cy="37"/>
            </a:xfrm>
            <a:custGeom>
              <a:avLst/>
              <a:gdLst>
                <a:gd name="T0" fmla="*/ 69 w 69"/>
                <a:gd name="T1" fmla="*/ 34 h 72"/>
                <a:gd name="T2" fmla="*/ 69 w 69"/>
                <a:gd name="T3" fmla="*/ 37 h 72"/>
                <a:gd name="T4" fmla="*/ 67 w 69"/>
                <a:gd name="T5" fmla="*/ 40 h 72"/>
                <a:gd name="T6" fmla="*/ 14 w 69"/>
                <a:gd name="T7" fmla="*/ 40 h 72"/>
                <a:gd name="T8" fmla="*/ 36 w 69"/>
                <a:gd name="T9" fmla="*/ 60 h 72"/>
                <a:gd name="T10" fmla="*/ 54 w 69"/>
                <a:gd name="T11" fmla="*/ 51 h 72"/>
                <a:gd name="T12" fmla="*/ 58 w 69"/>
                <a:gd name="T13" fmla="*/ 51 h 72"/>
                <a:gd name="T14" fmla="*/ 64 w 69"/>
                <a:gd name="T15" fmla="*/ 55 h 72"/>
                <a:gd name="T16" fmla="*/ 65 w 69"/>
                <a:gd name="T17" fmla="*/ 59 h 72"/>
                <a:gd name="T18" fmla="*/ 35 w 69"/>
                <a:gd name="T19" fmla="*/ 72 h 72"/>
                <a:gd name="T20" fmla="*/ 0 w 69"/>
                <a:gd name="T21" fmla="*/ 36 h 72"/>
                <a:gd name="T22" fmla="*/ 35 w 69"/>
                <a:gd name="T23" fmla="*/ 0 h 72"/>
                <a:gd name="T24" fmla="*/ 69 w 69"/>
                <a:gd name="T25" fmla="*/ 34 h 72"/>
                <a:gd name="T26" fmla="*/ 35 w 69"/>
                <a:gd name="T27" fmla="*/ 12 h 72"/>
                <a:gd name="T28" fmla="*/ 14 w 69"/>
                <a:gd name="T29" fmla="*/ 30 h 72"/>
                <a:gd name="T30" fmla="*/ 56 w 69"/>
                <a:gd name="T31" fmla="*/ 30 h 72"/>
                <a:gd name="T32" fmla="*/ 35 w 69"/>
                <a:gd name="T33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2">
                  <a:moveTo>
                    <a:pt x="69" y="34"/>
                  </a:moveTo>
                  <a:cubicBezTo>
                    <a:pt x="69" y="37"/>
                    <a:pt x="69" y="37"/>
                    <a:pt x="69" y="37"/>
                  </a:cubicBezTo>
                  <a:cubicBezTo>
                    <a:pt x="69" y="38"/>
                    <a:pt x="69" y="40"/>
                    <a:pt x="67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52"/>
                    <a:pt x="24" y="60"/>
                    <a:pt x="36" y="60"/>
                  </a:cubicBezTo>
                  <a:cubicBezTo>
                    <a:pt x="44" y="60"/>
                    <a:pt x="50" y="56"/>
                    <a:pt x="54" y="51"/>
                  </a:cubicBezTo>
                  <a:cubicBezTo>
                    <a:pt x="55" y="50"/>
                    <a:pt x="56" y="50"/>
                    <a:pt x="58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6" y="56"/>
                    <a:pt x="65" y="58"/>
                    <a:pt x="65" y="59"/>
                  </a:cubicBezTo>
                  <a:cubicBezTo>
                    <a:pt x="59" y="66"/>
                    <a:pt x="49" y="72"/>
                    <a:pt x="35" y="72"/>
                  </a:cubicBezTo>
                  <a:cubicBezTo>
                    <a:pt x="14" y="72"/>
                    <a:pt x="0" y="57"/>
                    <a:pt x="0" y="36"/>
                  </a:cubicBezTo>
                  <a:cubicBezTo>
                    <a:pt x="0" y="16"/>
                    <a:pt x="14" y="0"/>
                    <a:pt x="35" y="0"/>
                  </a:cubicBezTo>
                  <a:cubicBezTo>
                    <a:pt x="55" y="0"/>
                    <a:pt x="69" y="15"/>
                    <a:pt x="69" y="34"/>
                  </a:cubicBezTo>
                  <a:close/>
                  <a:moveTo>
                    <a:pt x="35" y="12"/>
                  </a:moveTo>
                  <a:cubicBezTo>
                    <a:pt x="24" y="12"/>
                    <a:pt x="16" y="19"/>
                    <a:pt x="14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4" y="19"/>
                    <a:pt x="46" y="12"/>
                    <a:pt x="35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517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5820-A334-46BC-9557-9678CAF754B0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7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B61F-4EB4-41AD-BBAC-60A7913CDAEB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 dpi="0" rotWithShape="1">
          <a:blip r:embed="rId2"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01" y="358140"/>
            <a:ext cx="3940404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01" y="2151063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DD83B3-B3F4-4A3B-9E4D-45B38459D40D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12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Slide">
    <p:bg>
      <p:bgPr>
        <a:blipFill dpi="0" rotWithShape="1">
          <a:blip r:embed="rId2">
            <a:lum/>
          </a:blip>
          <a:srcRect/>
          <a:stretch>
            <a:fillRect t="-1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70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801" y="358140"/>
            <a:ext cx="3940404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6801" y="2151063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F5C1B3-BD17-48C7-A12B-E67F3AFB8B2C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55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 flipV="1">
            <a:off x="0" y="1693863"/>
            <a:ext cx="6199188" cy="5162550"/>
          </a:xfrm>
          <a:custGeom>
            <a:avLst/>
            <a:gdLst>
              <a:gd name="T0" fmla="*/ 2730 w 3430"/>
              <a:gd name="T1" fmla="*/ 2244 h 2856"/>
              <a:gd name="T2" fmla="*/ 3430 w 3430"/>
              <a:gd name="T3" fmla="*/ 578 h 2856"/>
              <a:gd name="T4" fmla="*/ 3370 w 3430"/>
              <a:gd name="T5" fmla="*/ 0 h 2856"/>
              <a:gd name="T6" fmla="*/ 0 w 3430"/>
              <a:gd name="T7" fmla="*/ 0 h 2856"/>
              <a:gd name="T8" fmla="*/ 0 w 3430"/>
              <a:gd name="T9" fmla="*/ 2664 h 2856"/>
              <a:gd name="T10" fmla="*/ 1029 w 3430"/>
              <a:gd name="T11" fmla="*/ 2856 h 2856"/>
              <a:gd name="T12" fmla="*/ 2730 w 3430"/>
              <a:gd name="T13" fmla="*/ 2244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0" h="2856">
                <a:moveTo>
                  <a:pt x="2730" y="2244"/>
                </a:moveTo>
                <a:cubicBezTo>
                  <a:pt x="3196" y="1836"/>
                  <a:pt x="3430" y="1281"/>
                  <a:pt x="3430" y="578"/>
                </a:cubicBezTo>
                <a:cubicBezTo>
                  <a:pt x="3430" y="373"/>
                  <a:pt x="3410" y="181"/>
                  <a:pt x="33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311" y="2792"/>
                  <a:pt x="654" y="2856"/>
                  <a:pt x="1029" y="2856"/>
                </a:cubicBezTo>
                <a:cubicBezTo>
                  <a:pt x="1699" y="2856"/>
                  <a:pt x="2266" y="2652"/>
                  <a:pt x="2730" y="2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3285784"/>
            <a:ext cx="3940404" cy="1765935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ABD9AD-09D2-41A1-95F2-696E45856596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99188" y="6299789"/>
            <a:ext cx="44688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1" y="667297"/>
            <a:ext cx="5029200" cy="1587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37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239E875B-B87B-4BBD-88E6-568CA476C5D0}" type="datetime1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3F2B3F9-81B8-4C33-8510-B8739F5E79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49847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F4A01892-ADCB-4927-BE56-E2D185B71E86}" type="datetime1">
              <a:rPr lang="en-US" smtClean="0"/>
              <a:t>11/8/2021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2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9114420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6950185E-429F-44B0-8690-0AF4DCD42350}" type="datetime1">
              <a:rPr lang="en-US" smtClean="0"/>
              <a:t>11/8/2021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631596" y="466725"/>
            <a:ext cx="9114420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1201400" y="1805815"/>
            <a:ext cx="990601" cy="2655820"/>
          </a:xfrm>
          <a:custGeom>
            <a:avLst/>
            <a:gdLst>
              <a:gd name="connsiteX0" fmla="*/ 990601 w 990601"/>
              <a:gd name="connsiteY0" fmla="*/ 0 h 2655820"/>
              <a:gd name="connsiteX1" fmla="*/ 990601 w 990601"/>
              <a:gd name="connsiteY1" fmla="*/ 2655820 h 2655820"/>
              <a:gd name="connsiteX2" fmla="*/ 973767 w 990601"/>
              <a:gd name="connsiteY2" fmla="*/ 2651491 h 2655820"/>
              <a:gd name="connsiteX3" fmla="*/ 0 w 990601"/>
              <a:gd name="connsiteY3" fmla="*/ 1327910 h 2655820"/>
              <a:gd name="connsiteX4" fmla="*/ 973767 w 990601"/>
              <a:gd name="connsiteY4" fmla="*/ 4329 h 26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1" h="2655820">
                <a:moveTo>
                  <a:pt x="990601" y="0"/>
                </a:moveTo>
                <a:lnTo>
                  <a:pt x="990601" y="2655820"/>
                </a:lnTo>
                <a:lnTo>
                  <a:pt x="973767" y="2651491"/>
                </a:lnTo>
                <a:cubicBezTo>
                  <a:pt x="409616" y="2476022"/>
                  <a:pt x="0" y="1949802"/>
                  <a:pt x="0" y="1327910"/>
                </a:cubicBezTo>
                <a:cubicBezTo>
                  <a:pt x="0" y="706019"/>
                  <a:pt x="409616" y="179798"/>
                  <a:pt x="973767" y="43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reeform 14"/>
          <p:cNvSpPr/>
          <p:nvPr/>
        </p:nvSpPr>
        <p:spPr>
          <a:xfrm>
            <a:off x="10126646" y="0"/>
            <a:ext cx="2065355" cy="1455902"/>
          </a:xfrm>
          <a:custGeom>
            <a:avLst/>
            <a:gdLst>
              <a:gd name="connsiteX0" fmla="*/ 2373 w 2065355"/>
              <a:gd name="connsiteY0" fmla="*/ 0 h 1455902"/>
              <a:gd name="connsiteX1" fmla="*/ 2065355 w 2065355"/>
              <a:gd name="connsiteY1" fmla="*/ 0 h 1455902"/>
              <a:gd name="connsiteX2" fmla="*/ 2065355 w 2065355"/>
              <a:gd name="connsiteY2" fmla="*/ 1293143 h 1455902"/>
              <a:gd name="connsiteX3" fmla="*/ 1957328 w 2065355"/>
              <a:gd name="connsiteY3" fmla="*/ 1345183 h 1455902"/>
              <a:gd name="connsiteX4" fmla="*/ 1408915 w 2065355"/>
              <a:gd name="connsiteY4" fmla="*/ 1455902 h 1455902"/>
              <a:gd name="connsiteX5" fmla="*/ 0 w 2065355"/>
              <a:gd name="connsiteY5" fmla="*/ 46987 h 14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5" h="1455902">
                <a:moveTo>
                  <a:pt x="2373" y="0"/>
                </a:moveTo>
                <a:lnTo>
                  <a:pt x="2065355" y="0"/>
                </a:lnTo>
                <a:lnTo>
                  <a:pt x="2065355" y="1293143"/>
                </a:lnTo>
                <a:lnTo>
                  <a:pt x="1957328" y="1345183"/>
                </a:lnTo>
                <a:cubicBezTo>
                  <a:pt x="1788768" y="1416478"/>
                  <a:pt x="1603446" y="1455902"/>
                  <a:pt x="1408915" y="1455902"/>
                </a:cubicBezTo>
                <a:cubicBezTo>
                  <a:pt x="630793" y="1455902"/>
                  <a:pt x="0" y="825109"/>
                  <a:pt x="0" y="469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749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26577-BE98-4DBA-91EF-466201232C48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08-11-2021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ED225-D735-4C1B-AD92-356519C8999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B232-CC87-4DA7-B9E3-42D1539A0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Session 4B</a:t>
            </a:r>
            <a:br>
              <a:rPr lang="en-US" dirty="0"/>
            </a:br>
            <a:r>
              <a:rPr lang="en-US" dirty="0"/>
              <a:t>Environmental Cleaning</a:t>
            </a:r>
          </a:p>
        </p:txBody>
      </p:sp>
      <p:pic>
        <p:nvPicPr>
          <p:cNvPr id="6" name="Picture 10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6157"/>
          <a:stretch>
            <a:fillRect/>
          </a:stretch>
        </p:blipFill>
        <p:spPr bwMode="auto">
          <a:xfrm>
            <a:off x="932042" y="4280666"/>
            <a:ext cx="921725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992323" y="4338338"/>
            <a:ext cx="449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algn="ctr">
              <a:lnSpc>
                <a:spcPts val="1600"/>
              </a:lnSpc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 Maternal Health Division</a:t>
            </a:r>
          </a:p>
          <a:p>
            <a:pPr algn="ctr">
              <a:lnSpc>
                <a:spcPts val="1600"/>
              </a:lnSpc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Ministry of Health &amp; Family Welfare</a:t>
            </a:r>
          </a:p>
          <a:p>
            <a:pPr algn="ctr">
              <a:lnSpc>
                <a:spcPts val="1600"/>
              </a:lnSpc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Government of India</a:t>
            </a:r>
          </a:p>
        </p:txBody>
      </p:sp>
    </p:spTree>
    <p:extLst>
      <p:ext uri="{BB962C8B-B14F-4D97-AF65-F5344CB8AC3E}">
        <p14:creationId xmlns:p14="http://schemas.microsoft.com/office/powerpoint/2010/main" val="338622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96" y="551861"/>
            <a:ext cx="8118041" cy="499294"/>
          </a:xfr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  <a:latin typeface="+mn-lt"/>
              </a:rPr>
              <a:t>Maintaining Clean Environment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B8FFCB-48D6-4A5F-9C01-0F18F98EC98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8D1FA5-A5BD-4C1D-9B60-69EC24026521}"/>
              </a:ext>
            </a:extLst>
          </p:cNvPr>
          <p:cNvGrpSpPr/>
          <p:nvPr/>
        </p:nvGrpSpPr>
        <p:grpSpPr>
          <a:xfrm>
            <a:off x="631596" y="1561459"/>
            <a:ext cx="10632149" cy="3911086"/>
            <a:chOff x="473697" y="1603022"/>
            <a:chExt cx="8163199" cy="31456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0641E2-0595-4713-80A7-7FA61BB5B2F6}"/>
                </a:ext>
              </a:extLst>
            </p:cNvPr>
            <p:cNvGrpSpPr/>
            <p:nvPr/>
          </p:nvGrpSpPr>
          <p:grpSpPr>
            <a:xfrm>
              <a:off x="473697" y="1603022"/>
              <a:ext cx="8163199" cy="3126330"/>
              <a:chOff x="934341" y="1969895"/>
              <a:chExt cx="7699992" cy="2600704"/>
            </a:xfrm>
          </p:grpSpPr>
          <p:sp>
            <p:nvSpPr>
              <p:cNvPr id="21509" name="Rectangle 5"/>
              <p:cNvSpPr>
                <a:spLocks noChangeArrowheads="1"/>
              </p:cNvSpPr>
              <p:nvPr/>
            </p:nvSpPr>
            <p:spPr bwMode="auto">
              <a:xfrm>
                <a:off x="4080791" y="3882123"/>
                <a:ext cx="4553542" cy="5226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1C75BC"/>
                  </a:buClr>
                  <a:buChar char="•"/>
                  <a:defRPr sz="3200">
                    <a:solidFill>
                      <a:schemeClr val="tx1"/>
                    </a:solidFill>
                    <a:latin typeface="Myriad Web Pro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1C75BC"/>
                  </a:buClr>
                  <a:buChar char="–"/>
                  <a:defRPr sz="2800">
                    <a:solidFill>
                      <a:schemeClr val="tx1"/>
                    </a:solidFill>
                    <a:latin typeface="Myriad Web Pro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Font typeface="Myriad Web Pro" pitchFamily="34" charset="0"/>
                  <a:buChar char="–"/>
                  <a:defRPr sz="2400">
                    <a:solidFill>
                      <a:schemeClr val="tx1"/>
                    </a:solidFill>
                    <a:latin typeface="Myriad Web Pro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Char char="–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For cleaning areas – operation theatres, procedure rooms , latrines</a:t>
                </a:r>
              </a:p>
            </p:txBody>
          </p:sp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4080791" y="3188905"/>
                <a:ext cx="4553542" cy="566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1C75BC"/>
                  </a:buClr>
                  <a:buChar char="•"/>
                  <a:defRPr sz="3200">
                    <a:solidFill>
                      <a:schemeClr val="tx1"/>
                    </a:solidFill>
                    <a:latin typeface="Myriad Web Pro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1C75BC"/>
                  </a:buClr>
                  <a:buChar char="–"/>
                  <a:defRPr sz="2800">
                    <a:solidFill>
                      <a:schemeClr val="tx1"/>
                    </a:solidFill>
                    <a:latin typeface="Myriad Web Pro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Font typeface="Myriad Web Pro" pitchFamily="34" charset="0"/>
                  <a:buChar char="–"/>
                  <a:defRPr sz="2400">
                    <a:solidFill>
                      <a:schemeClr val="tx1"/>
                    </a:solidFill>
                    <a:latin typeface="Myriad Web Pro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Char char="–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latin typeface="+mn-lt"/>
                    <a:ea typeface="MingLiU_HKSCS" panose="02020500000000000000" pitchFamily="18" charset="-120"/>
                  </a:rPr>
                  <a:t>To clean up spills of blood or other body fluids</a:t>
                </a:r>
              </a:p>
            </p:txBody>
          </p:sp>
          <p:sp>
            <p:nvSpPr>
              <p:cNvPr id="21513" name="Rectangle 9"/>
              <p:cNvSpPr>
                <a:spLocks noChangeArrowheads="1"/>
              </p:cNvSpPr>
              <p:nvPr/>
            </p:nvSpPr>
            <p:spPr bwMode="auto">
              <a:xfrm>
                <a:off x="4080791" y="2477100"/>
                <a:ext cx="4553542" cy="546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lr>
                    <a:srgbClr val="1C75BC"/>
                  </a:buClr>
                  <a:buChar char="•"/>
                  <a:defRPr sz="3200">
                    <a:solidFill>
                      <a:schemeClr val="tx1"/>
                    </a:solidFill>
                    <a:latin typeface="Myriad Web Pro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1C75BC"/>
                  </a:buClr>
                  <a:buChar char="–"/>
                  <a:defRPr sz="2800">
                    <a:solidFill>
                      <a:schemeClr val="tx1"/>
                    </a:solidFill>
                    <a:latin typeface="Myriad Web Pro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Font typeface="Myriad Web Pro" pitchFamily="34" charset="0"/>
                  <a:buChar char="–"/>
                  <a:defRPr sz="2400">
                    <a:solidFill>
                      <a:schemeClr val="tx1"/>
                    </a:solidFill>
                    <a:latin typeface="Myriad Web Pro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Char char="–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C75BC"/>
                  </a:buClr>
                  <a:buChar char="»"/>
                  <a:defRPr sz="2000">
                    <a:solidFill>
                      <a:schemeClr val="tx1"/>
                    </a:solidFill>
                    <a:latin typeface="Myriad Web Pro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2400" dirty="0">
                    <a:latin typeface="+mn-lt"/>
                  </a:rPr>
                  <a:t>To remove dirt &amp; organic material such as grease, oil 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4852A13-D37C-408B-8FEF-E6E23BF3FF51}"/>
                  </a:ext>
                </a:extLst>
              </p:cNvPr>
              <p:cNvGrpSpPr/>
              <p:nvPr/>
            </p:nvGrpSpPr>
            <p:grpSpPr>
              <a:xfrm>
                <a:off x="934341" y="1969895"/>
                <a:ext cx="7657398" cy="2600704"/>
                <a:chOff x="934341" y="1969895"/>
                <a:chExt cx="7657398" cy="2600704"/>
              </a:xfrm>
            </p:grpSpPr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F86FDDCA-0E8D-4A15-B7EB-6AF8D633877C}"/>
                    </a:ext>
                  </a:extLst>
                </p:cNvPr>
                <p:cNvGrpSpPr/>
                <p:nvPr/>
              </p:nvGrpSpPr>
              <p:grpSpPr>
                <a:xfrm>
                  <a:off x="952097" y="1969895"/>
                  <a:ext cx="6214794" cy="2320612"/>
                  <a:chOff x="952097" y="1969895"/>
                  <a:chExt cx="6214794" cy="2320612"/>
                </a:xfrm>
              </p:grpSpPr>
              <p:sp>
                <p:nvSpPr>
                  <p:cNvPr id="2151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952097" y="3882123"/>
                    <a:ext cx="3086100" cy="4083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Font typeface="Myriad Web Pro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</a:rPr>
                      <a:t>Disinfectant cleaning solution</a:t>
                    </a:r>
                  </a:p>
                </p:txBody>
              </p:sp>
              <p:sp>
                <p:nvSpPr>
                  <p:cNvPr id="2151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952097" y="3190102"/>
                    <a:ext cx="3086100" cy="4655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Font typeface="Myriad Web Pro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9pPr>
                  </a:lstStyle>
                  <a:p>
                    <a:pPr eaLnBrk="1" hangingPunct="1">
                      <a:spcBef>
                        <a:spcPts val="0"/>
                      </a:spcBef>
                      <a:buNone/>
                    </a:pPr>
                    <a:r>
                      <a:rPr lang="en-US" altLang="en-US" sz="2400" b="1" dirty="0">
                        <a:latin typeface="+mn-lt"/>
                      </a:rPr>
                      <a:t>Disinfectant</a:t>
                    </a:r>
                  </a:p>
                  <a:p>
                    <a:pPr eaLnBrk="1" hangingPunct="1">
                      <a:spcBef>
                        <a:spcPts val="0"/>
                      </a:spcBef>
                      <a:buNone/>
                    </a:pPr>
                    <a:r>
                      <a:rPr lang="en-US" altLang="en-US" sz="2400" b="1" dirty="0">
                        <a:latin typeface="+mn-lt"/>
                      </a:rPr>
                      <a:t>0.5 % chlorine solution</a:t>
                    </a:r>
                  </a:p>
                </p:txBody>
              </p:sp>
              <p:sp>
                <p:nvSpPr>
                  <p:cNvPr id="21514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952097" y="2477100"/>
                    <a:ext cx="3086100" cy="4893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Font typeface="Myriad Web Pro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400" b="1" dirty="0">
                        <a:latin typeface="+mn-lt"/>
                      </a:rPr>
                      <a:t>Plain detergent and water</a:t>
                    </a:r>
                  </a:p>
                </p:txBody>
              </p:sp>
              <p:sp>
                <p:nvSpPr>
                  <p:cNvPr id="21515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080791" y="1969895"/>
                    <a:ext cx="3086100" cy="31075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Font typeface="Myriad Web Pro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r>
                      <a:rPr lang="en-US" altLang="en-US" sz="2400" b="1" dirty="0">
                        <a:solidFill>
                          <a:srgbClr val="1C75BC"/>
                        </a:solidFill>
                        <a:latin typeface="+mn-lt"/>
                      </a:rPr>
                      <a:t>Uses</a:t>
                    </a:r>
                  </a:p>
                </p:txBody>
              </p:sp>
              <p:sp>
                <p:nvSpPr>
                  <p:cNvPr id="2151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952097" y="2025751"/>
                    <a:ext cx="3166504" cy="36790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•"/>
                      <a:defRPr sz="32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8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Font typeface="Myriad Web Pro" pitchFamily="34" charset="0"/>
                      <a:buChar char="–"/>
                      <a:defRPr sz="24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–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1C75BC"/>
                      </a:buClr>
                      <a:buChar char="»"/>
                      <a:defRPr sz="2000">
                        <a:solidFill>
                          <a:schemeClr val="tx1"/>
                        </a:solidFill>
                        <a:latin typeface="Myriad Web Pro" pitchFamily="34" charset="0"/>
                      </a:defRPr>
                    </a:lvl9pPr>
                  </a:lstStyle>
                  <a:p>
                    <a:pPr eaLnBrk="1" hangingPunct="1">
                      <a:lnSpc>
                        <a:spcPct val="80000"/>
                      </a:lnSpc>
                      <a:buFontTx/>
                      <a:buNone/>
                    </a:pPr>
                    <a:r>
                      <a:rPr lang="en-US" altLang="en-US" sz="2400" b="1" dirty="0">
                        <a:solidFill>
                          <a:srgbClr val="1C75BC"/>
                        </a:solidFill>
                        <a:latin typeface="+mn-lt"/>
                      </a:rPr>
                      <a:t>Type of cleaning solution</a:t>
                    </a:r>
                  </a:p>
                </p:txBody>
              </p:sp>
            </p:grpSp>
            <p:sp>
              <p:nvSpPr>
                <p:cNvPr id="21517" name="Line 14"/>
                <p:cNvSpPr>
                  <a:spLocks noChangeShapeType="1"/>
                </p:cNvSpPr>
                <p:nvPr/>
              </p:nvSpPr>
              <p:spPr bwMode="auto">
                <a:xfrm>
                  <a:off x="952097" y="2428284"/>
                  <a:ext cx="7639642" cy="36156"/>
                </a:xfrm>
                <a:prstGeom prst="line">
                  <a:avLst/>
                </a:prstGeom>
                <a:noFill/>
                <a:ln w="38100">
                  <a:solidFill>
                    <a:srgbClr val="1C75B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2000"/>
                </a:p>
              </p:txBody>
            </p:sp>
            <p:sp>
              <p:nvSpPr>
                <p:cNvPr id="21518" name="Line 15"/>
                <p:cNvSpPr>
                  <a:spLocks noChangeShapeType="1"/>
                </p:cNvSpPr>
                <p:nvPr/>
              </p:nvSpPr>
              <p:spPr bwMode="auto">
                <a:xfrm>
                  <a:off x="934341" y="3149979"/>
                  <a:ext cx="7657397" cy="260"/>
                </a:xfrm>
                <a:prstGeom prst="line">
                  <a:avLst/>
                </a:prstGeom>
                <a:noFill/>
                <a:ln w="12700">
                  <a:solidFill>
                    <a:srgbClr val="1C75B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2000"/>
                </a:p>
              </p:txBody>
            </p:sp>
            <p:sp>
              <p:nvSpPr>
                <p:cNvPr id="2151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952097" y="3850891"/>
                  <a:ext cx="7639641" cy="36734"/>
                </a:xfrm>
                <a:prstGeom prst="line">
                  <a:avLst/>
                </a:prstGeom>
                <a:noFill/>
                <a:ln w="12700">
                  <a:solidFill>
                    <a:srgbClr val="1C75B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2000"/>
                </a:p>
              </p:txBody>
            </p:sp>
            <p:sp>
              <p:nvSpPr>
                <p:cNvPr id="21520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952097" y="4567923"/>
                  <a:ext cx="7639642" cy="2676"/>
                </a:xfrm>
                <a:prstGeom prst="line">
                  <a:avLst/>
                </a:prstGeom>
                <a:noFill/>
                <a:ln w="28575" cap="sq">
                  <a:solidFill>
                    <a:srgbClr val="1C75B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IN" sz="2000"/>
                </a:p>
              </p:txBody>
            </p:sp>
          </p:grp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A50F3FD-8631-4154-84DE-A87A664F4858}"/>
                </a:ext>
              </a:extLst>
            </p:cNvPr>
            <p:cNvCxnSpPr/>
            <p:nvPr/>
          </p:nvCxnSpPr>
          <p:spPr>
            <a:xfrm>
              <a:off x="3849512" y="1625600"/>
              <a:ext cx="0" cy="3123113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96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B70A-F64D-44A3-8362-7AD25650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cleaning agents and disinfectants for environmental cleaning</a:t>
            </a:r>
            <a:endParaRPr lang="en-IN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D3DEFF-CB7C-4E06-B2D8-835E9DC17A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865026"/>
              </p:ext>
            </p:extLst>
          </p:nvPr>
        </p:nvGraphicFramePr>
        <p:xfrm>
          <a:off x="631596" y="1480639"/>
          <a:ext cx="10777539" cy="6217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3406">
                  <a:extLst>
                    <a:ext uri="{9D8B030D-6E8A-4147-A177-3AD203B41FA5}">
                      <a16:colId xmlns:a16="http://schemas.microsoft.com/office/drawing/2014/main" val="2507675503"/>
                    </a:ext>
                  </a:extLst>
                </a:gridCol>
                <a:gridCol w="2068180">
                  <a:extLst>
                    <a:ext uri="{9D8B030D-6E8A-4147-A177-3AD203B41FA5}">
                      <a16:colId xmlns:a16="http://schemas.microsoft.com/office/drawing/2014/main" val="1139469905"/>
                    </a:ext>
                  </a:extLst>
                </a:gridCol>
                <a:gridCol w="6175953">
                  <a:extLst>
                    <a:ext uri="{9D8B030D-6E8A-4147-A177-3AD203B41FA5}">
                      <a16:colId xmlns:a16="http://schemas.microsoft.com/office/drawing/2014/main" val="928661834"/>
                    </a:ext>
                  </a:extLst>
                </a:gridCol>
              </a:tblGrid>
              <a:tr h="351430">
                <a:tc>
                  <a:txBody>
                    <a:bodyPr/>
                    <a:lstStyle/>
                    <a:p>
                      <a:r>
                        <a:rPr lang="en-US" dirty="0"/>
                        <a:t>Disinfectants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 Use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Precautions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75183"/>
                  </a:ext>
                </a:extLst>
              </a:tr>
              <a:tr h="1386464">
                <a:tc>
                  <a:txBody>
                    <a:bodyPr/>
                    <a:lstStyle/>
                    <a:p>
                      <a:r>
                        <a:rPr lang="en-US" dirty="0"/>
                        <a:t>Sodium hypochlorite 1% in-use dilution; </a:t>
                      </a:r>
                    </a:p>
                    <a:p>
                      <a:r>
                        <a:rPr lang="en-US" dirty="0"/>
                        <a:t>5% solution to be diluted 1:5 in clean water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Disinfection of material contaminated with blood and body fluids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• Should be used in well ventilated areas </a:t>
                      </a:r>
                    </a:p>
                    <a:p>
                      <a:r>
                        <a:rPr lang="en-US" dirty="0"/>
                        <a:t>• Protective clothing required while handling and using undiluted</a:t>
                      </a:r>
                    </a:p>
                    <a:p>
                      <a:r>
                        <a:rPr lang="en-US" dirty="0"/>
                        <a:t> • Do not mix with strong acids to avoid release of chlorine gas </a:t>
                      </a:r>
                    </a:p>
                    <a:p>
                      <a:r>
                        <a:rPr lang="en-US" dirty="0"/>
                        <a:t>• Corrosive to metal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727782"/>
                  </a:ext>
                </a:extLst>
              </a:tr>
              <a:tr h="1126502">
                <a:tc>
                  <a:txBody>
                    <a:bodyPr/>
                    <a:lstStyle/>
                    <a:p>
                      <a:r>
                        <a:rPr lang="en-US" dirty="0"/>
                        <a:t>Bleaching powder 7g/L with 70% available chlorine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Toilets/ bathrooms – may be used in place of liquid bleach if this is unavailable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Same as above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280609"/>
                  </a:ext>
                </a:extLst>
              </a:tr>
              <a:tr h="1386464">
                <a:tc>
                  <a:txBody>
                    <a:bodyPr/>
                    <a:lstStyle/>
                    <a:p>
                      <a:r>
                        <a:rPr lang="en-IN" dirty="0"/>
                        <a:t>Alcohol (70%) isopropyl, ethyl alcohol, methylated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Smooth metal surfaces, table tops and other surfaces on which bleach cannot be used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Flammable, toxic – to be used in well-ventilated area, avoid inhalation • Keep away from heat source, electrical equipment, flames, hot surfaces </a:t>
                      </a:r>
                    </a:p>
                    <a:p>
                      <a:r>
                        <a:rPr lang="en-US" dirty="0"/>
                        <a:t>• Allow it to dry completely, and avoid diathermy burns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985363"/>
                  </a:ext>
                </a:extLst>
              </a:tr>
              <a:tr h="1126502">
                <a:tc>
                  <a:txBody>
                    <a:bodyPr/>
                    <a:lstStyle/>
                    <a:p>
                      <a:r>
                        <a:rPr lang="en-IN" dirty="0"/>
                        <a:t>Detergent with enzyme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Cleaning endoscopes, surgical instruments before disinfection is essential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7694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A2CC6-BAB3-4C42-BAE5-4F185D40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3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98" y="526473"/>
            <a:ext cx="8928040" cy="627495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Process of cleaning</a:t>
            </a:r>
            <a:endParaRPr lang="en-IN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17" y="1014369"/>
            <a:ext cx="2616492" cy="912477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chemeClr val="tx1"/>
                </a:solidFill>
              </a:rPr>
              <a:t>Unidirectional flow </a:t>
            </a:r>
            <a:r>
              <a:rPr lang="en-US" sz="2000" dirty="0">
                <a:solidFill>
                  <a:schemeClr val="tx1"/>
                </a:solidFill>
              </a:rPr>
              <a:t>Eight stroke technique </a:t>
            </a:r>
            <a:r>
              <a:rPr lang="en-US" i="1" dirty="0"/>
              <a:t>for mopping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219922" y="1153968"/>
            <a:ext cx="7972078" cy="5510946"/>
            <a:chOff x="0" y="0"/>
            <a:chExt cx="5353414" cy="4238244"/>
          </a:xfrm>
        </p:grpSpPr>
        <p:sp>
          <p:nvSpPr>
            <p:cNvPr id="6" name="Shape 262844"/>
            <p:cNvSpPr/>
            <p:nvPr/>
          </p:nvSpPr>
          <p:spPr>
            <a:xfrm>
              <a:off x="0" y="0"/>
              <a:ext cx="5271516" cy="4238244"/>
            </a:xfrm>
            <a:custGeom>
              <a:avLst/>
              <a:gdLst/>
              <a:ahLst/>
              <a:cxnLst/>
              <a:rect l="0" t="0" r="0" b="0"/>
              <a:pathLst>
                <a:path w="5271516" h="4238244">
                  <a:moveTo>
                    <a:pt x="0" y="0"/>
                  </a:moveTo>
                  <a:lnTo>
                    <a:pt x="5271516" y="0"/>
                  </a:lnTo>
                  <a:lnTo>
                    <a:pt x="5271516" y="4238244"/>
                  </a:lnTo>
                  <a:lnTo>
                    <a:pt x="0" y="42382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73F99">
                <a:alpha val="6784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" name="Shape 262845"/>
            <p:cNvSpPr/>
            <p:nvPr/>
          </p:nvSpPr>
          <p:spPr>
            <a:xfrm>
              <a:off x="8115" y="8115"/>
              <a:ext cx="5126228" cy="4096220"/>
            </a:xfrm>
            <a:custGeom>
              <a:avLst/>
              <a:gdLst/>
              <a:ahLst/>
              <a:cxnLst/>
              <a:rect l="0" t="0" r="0" b="0"/>
              <a:pathLst>
                <a:path w="5126228" h="4096220">
                  <a:moveTo>
                    <a:pt x="0" y="0"/>
                  </a:moveTo>
                  <a:lnTo>
                    <a:pt x="5126228" y="0"/>
                  </a:lnTo>
                  <a:lnTo>
                    <a:pt x="5126228" y="4096220"/>
                  </a:lnTo>
                  <a:lnTo>
                    <a:pt x="0" y="409622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573F99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" name="Shape 11878"/>
            <p:cNvSpPr/>
            <p:nvPr/>
          </p:nvSpPr>
          <p:spPr>
            <a:xfrm>
              <a:off x="3491679" y="64707"/>
              <a:ext cx="0" cy="3452873"/>
            </a:xfrm>
            <a:custGeom>
              <a:avLst/>
              <a:gdLst/>
              <a:ahLst/>
              <a:cxnLst/>
              <a:rect l="0" t="0" r="0" b="0"/>
              <a:pathLst>
                <a:path h="3452873">
                  <a:moveTo>
                    <a:pt x="0" y="3452873"/>
                  </a:moveTo>
                  <a:lnTo>
                    <a:pt x="0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" name="Shape 11879"/>
            <p:cNvSpPr/>
            <p:nvPr/>
          </p:nvSpPr>
          <p:spPr>
            <a:xfrm>
              <a:off x="3485161" y="3510397"/>
              <a:ext cx="13036" cy="14365"/>
            </a:xfrm>
            <a:custGeom>
              <a:avLst/>
              <a:gdLst/>
              <a:ahLst/>
              <a:cxnLst/>
              <a:rect l="0" t="0" r="0" b="0"/>
              <a:pathLst>
                <a:path w="13036" h="14365">
                  <a:moveTo>
                    <a:pt x="6518" y="0"/>
                  </a:moveTo>
                  <a:cubicBezTo>
                    <a:pt x="10117" y="0"/>
                    <a:pt x="13036" y="3217"/>
                    <a:pt x="13036" y="7183"/>
                  </a:cubicBezTo>
                  <a:cubicBezTo>
                    <a:pt x="13036" y="11148"/>
                    <a:pt x="10117" y="14365"/>
                    <a:pt x="6518" y="14365"/>
                  </a:cubicBezTo>
                  <a:cubicBezTo>
                    <a:pt x="2919" y="14365"/>
                    <a:pt x="0" y="11148"/>
                    <a:pt x="0" y="7183"/>
                  </a:cubicBezTo>
                  <a:cubicBezTo>
                    <a:pt x="0" y="3217"/>
                    <a:pt x="2919" y="0"/>
                    <a:pt x="6518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" name="Shape 11880"/>
            <p:cNvSpPr/>
            <p:nvPr/>
          </p:nvSpPr>
          <p:spPr>
            <a:xfrm>
              <a:off x="312585" y="3491027"/>
              <a:ext cx="2593855" cy="54094"/>
            </a:xfrm>
            <a:custGeom>
              <a:avLst/>
              <a:gdLst/>
              <a:ahLst/>
              <a:cxnLst/>
              <a:rect l="0" t="0" r="0" b="0"/>
              <a:pathLst>
                <a:path w="2593855" h="54094">
                  <a:moveTo>
                    <a:pt x="2036012" y="0"/>
                  </a:moveTo>
                  <a:lnTo>
                    <a:pt x="2593855" y="0"/>
                  </a:lnTo>
                  <a:lnTo>
                    <a:pt x="2593855" y="9834"/>
                  </a:lnTo>
                  <a:lnTo>
                    <a:pt x="2036012" y="9834"/>
                  </a:lnTo>
                  <a:lnTo>
                    <a:pt x="2036012" y="54094"/>
                  </a:lnTo>
                  <a:lnTo>
                    <a:pt x="0" y="54094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8792" y="400571"/>
              <a:ext cx="429768" cy="414528"/>
            </a:xfrm>
            <a:prstGeom prst="rect">
              <a:avLst/>
            </a:prstGeom>
          </p:spPr>
        </p:pic>
        <p:sp>
          <p:nvSpPr>
            <p:cNvPr id="12" name="Shape 11883"/>
            <p:cNvSpPr/>
            <p:nvPr/>
          </p:nvSpPr>
          <p:spPr>
            <a:xfrm>
              <a:off x="1958406" y="3330380"/>
              <a:ext cx="184459" cy="203268"/>
            </a:xfrm>
            <a:custGeom>
              <a:avLst/>
              <a:gdLst/>
              <a:ahLst/>
              <a:cxnLst/>
              <a:rect l="0" t="0" r="0" b="0"/>
              <a:pathLst>
                <a:path w="184459" h="203268">
                  <a:moveTo>
                    <a:pt x="18446" y="0"/>
                  </a:moveTo>
                  <a:lnTo>
                    <a:pt x="166013" y="0"/>
                  </a:lnTo>
                  <a:cubicBezTo>
                    <a:pt x="176201" y="0"/>
                    <a:pt x="184459" y="9100"/>
                    <a:pt x="184459" y="20327"/>
                  </a:cubicBezTo>
                  <a:lnTo>
                    <a:pt x="184459" y="182942"/>
                  </a:lnTo>
                  <a:cubicBezTo>
                    <a:pt x="184459" y="194168"/>
                    <a:pt x="176201" y="203268"/>
                    <a:pt x="166013" y="203268"/>
                  </a:cubicBezTo>
                  <a:lnTo>
                    <a:pt x="18446" y="203268"/>
                  </a:lnTo>
                  <a:cubicBezTo>
                    <a:pt x="8258" y="203268"/>
                    <a:pt x="0" y="194168"/>
                    <a:pt x="0" y="182942"/>
                  </a:cubicBezTo>
                  <a:lnTo>
                    <a:pt x="0" y="20327"/>
                  </a:lnTo>
                  <a:cubicBezTo>
                    <a:pt x="0" y="9100"/>
                    <a:pt x="8258" y="0"/>
                    <a:pt x="1844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" name="Shape 11884"/>
            <p:cNvSpPr/>
            <p:nvPr/>
          </p:nvSpPr>
          <p:spPr>
            <a:xfrm>
              <a:off x="1958406" y="3330379"/>
              <a:ext cx="184459" cy="203268"/>
            </a:xfrm>
            <a:custGeom>
              <a:avLst/>
              <a:gdLst/>
              <a:ahLst/>
              <a:cxnLst/>
              <a:rect l="0" t="0" r="0" b="0"/>
              <a:pathLst>
                <a:path w="184459" h="203268">
                  <a:moveTo>
                    <a:pt x="166013" y="203268"/>
                  </a:moveTo>
                  <a:cubicBezTo>
                    <a:pt x="176201" y="203268"/>
                    <a:pt x="184459" y="194168"/>
                    <a:pt x="184459" y="182942"/>
                  </a:cubicBezTo>
                  <a:lnTo>
                    <a:pt x="184459" y="20327"/>
                  </a:lnTo>
                  <a:cubicBezTo>
                    <a:pt x="184459" y="9100"/>
                    <a:pt x="176201" y="0"/>
                    <a:pt x="166013" y="0"/>
                  </a:cubicBezTo>
                  <a:lnTo>
                    <a:pt x="18446" y="0"/>
                  </a:lnTo>
                  <a:cubicBezTo>
                    <a:pt x="8258" y="0"/>
                    <a:pt x="0" y="9100"/>
                    <a:pt x="0" y="20327"/>
                  </a:cubicBezTo>
                  <a:lnTo>
                    <a:pt x="0" y="182942"/>
                  </a:lnTo>
                  <a:cubicBezTo>
                    <a:pt x="0" y="194168"/>
                    <a:pt x="8258" y="203268"/>
                    <a:pt x="18446" y="203268"/>
                  </a:cubicBezTo>
                  <a:lnTo>
                    <a:pt x="166013" y="203268"/>
                  </a:lnTo>
                  <a:close/>
                </a:path>
              </a:pathLst>
            </a:custGeom>
            <a:ln w="226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" name="Shape 11885"/>
            <p:cNvSpPr/>
            <p:nvPr/>
          </p:nvSpPr>
          <p:spPr>
            <a:xfrm>
              <a:off x="2009793" y="3440425"/>
              <a:ext cx="81685" cy="59369"/>
            </a:xfrm>
            <a:custGeom>
              <a:avLst/>
              <a:gdLst/>
              <a:ahLst/>
              <a:cxnLst/>
              <a:rect l="0" t="0" r="0" b="0"/>
              <a:pathLst>
                <a:path w="81685" h="59369">
                  <a:moveTo>
                    <a:pt x="36306" y="0"/>
                  </a:moveTo>
                  <a:cubicBezTo>
                    <a:pt x="36334" y="28"/>
                    <a:pt x="36360" y="60"/>
                    <a:pt x="36388" y="88"/>
                  </a:cubicBezTo>
                  <a:cubicBezTo>
                    <a:pt x="38894" y="2800"/>
                    <a:pt x="42918" y="2761"/>
                    <a:pt x="45379" y="0"/>
                  </a:cubicBezTo>
                  <a:lnTo>
                    <a:pt x="51091" y="3632"/>
                  </a:lnTo>
                  <a:cubicBezTo>
                    <a:pt x="42930" y="21084"/>
                    <a:pt x="48643" y="42521"/>
                    <a:pt x="64071" y="52340"/>
                  </a:cubicBezTo>
                  <a:cubicBezTo>
                    <a:pt x="69417" y="55739"/>
                    <a:pt x="75514" y="57441"/>
                    <a:pt x="81685" y="57254"/>
                  </a:cubicBezTo>
                  <a:cubicBezTo>
                    <a:pt x="72501" y="59369"/>
                    <a:pt x="62930" y="57680"/>
                    <a:pt x="54804" y="52509"/>
                  </a:cubicBezTo>
                  <a:cubicBezTo>
                    <a:pt x="49006" y="48822"/>
                    <a:pt x="44191" y="43516"/>
                    <a:pt x="40842" y="37125"/>
                  </a:cubicBezTo>
                  <a:cubicBezTo>
                    <a:pt x="37494" y="43516"/>
                    <a:pt x="32679" y="48822"/>
                    <a:pt x="26881" y="52509"/>
                  </a:cubicBezTo>
                  <a:cubicBezTo>
                    <a:pt x="18755" y="57680"/>
                    <a:pt x="9186" y="59369"/>
                    <a:pt x="0" y="57254"/>
                  </a:cubicBezTo>
                  <a:cubicBezTo>
                    <a:pt x="6171" y="57441"/>
                    <a:pt x="12268" y="55739"/>
                    <a:pt x="17614" y="52338"/>
                  </a:cubicBezTo>
                  <a:cubicBezTo>
                    <a:pt x="33042" y="42521"/>
                    <a:pt x="38755" y="21084"/>
                    <a:pt x="30593" y="3632"/>
                  </a:cubicBezTo>
                  <a:lnTo>
                    <a:pt x="36306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5" name="Shape 11886"/>
            <p:cNvSpPr/>
            <p:nvPr/>
          </p:nvSpPr>
          <p:spPr>
            <a:xfrm>
              <a:off x="2062098" y="3429706"/>
              <a:ext cx="26683" cy="44768"/>
            </a:xfrm>
            <a:custGeom>
              <a:avLst/>
              <a:gdLst/>
              <a:ahLst/>
              <a:cxnLst/>
              <a:rect l="0" t="0" r="0" b="0"/>
              <a:pathLst>
                <a:path w="26683" h="44768">
                  <a:moveTo>
                    <a:pt x="26317" y="0"/>
                  </a:moveTo>
                  <a:cubicBezTo>
                    <a:pt x="26560" y="1923"/>
                    <a:pt x="26683" y="3865"/>
                    <a:pt x="26683" y="5811"/>
                  </a:cubicBezTo>
                  <a:cubicBezTo>
                    <a:pt x="26683" y="22932"/>
                    <a:pt x="17261" y="38340"/>
                    <a:pt x="2860" y="44768"/>
                  </a:cubicBezTo>
                  <a:cubicBezTo>
                    <a:pt x="959" y="40411"/>
                    <a:pt x="0" y="35629"/>
                    <a:pt x="57" y="30793"/>
                  </a:cubicBezTo>
                  <a:cubicBezTo>
                    <a:pt x="8591" y="26013"/>
                    <a:pt x="13966" y="16359"/>
                    <a:pt x="13966" y="5811"/>
                  </a:cubicBezTo>
                  <a:cubicBezTo>
                    <a:pt x="13966" y="5311"/>
                    <a:pt x="13954" y="4812"/>
                    <a:pt x="13931" y="4312"/>
                  </a:cubicBezTo>
                  <a:cubicBezTo>
                    <a:pt x="14039" y="4242"/>
                    <a:pt x="14146" y="4172"/>
                    <a:pt x="14254" y="4104"/>
                  </a:cubicBezTo>
                  <a:cubicBezTo>
                    <a:pt x="17945" y="1754"/>
                    <a:pt x="22066" y="351"/>
                    <a:pt x="26317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6" name="Shape 11887"/>
            <p:cNvSpPr/>
            <p:nvPr/>
          </p:nvSpPr>
          <p:spPr>
            <a:xfrm>
              <a:off x="2012489" y="3429706"/>
              <a:ext cx="26685" cy="44768"/>
            </a:xfrm>
            <a:custGeom>
              <a:avLst/>
              <a:gdLst/>
              <a:ahLst/>
              <a:cxnLst/>
              <a:rect l="0" t="0" r="0" b="0"/>
              <a:pathLst>
                <a:path w="26685" h="44768">
                  <a:moveTo>
                    <a:pt x="369" y="0"/>
                  </a:moveTo>
                  <a:cubicBezTo>
                    <a:pt x="4742" y="364"/>
                    <a:pt x="8981" y="1840"/>
                    <a:pt x="12752" y="4312"/>
                  </a:cubicBezTo>
                  <a:cubicBezTo>
                    <a:pt x="12729" y="4812"/>
                    <a:pt x="12717" y="5311"/>
                    <a:pt x="12717" y="5811"/>
                  </a:cubicBezTo>
                  <a:cubicBezTo>
                    <a:pt x="12717" y="16359"/>
                    <a:pt x="18092" y="26013"/>
                    <a:pt x="26626" y="30793"/>
                  </a:cubicBezTo>
                  <a:cubicBezTo>
                    <a:pt x="26685" y="35629"/>
                    <a:pt x="25724" y="40411"/>
                    <a:pt x="23823" y="44768"/>
                  </a:cubicBezTo>
                  <a:cubicBezTo>
                    <a:pt x="9425" y="38340"/>
                    <a:pt x="0" y="22930"/>
                    <a:pt x="0" y="5811"/>
                  </a:cubicBezTo>
                  <a:cubicBezTo>
                    <a:pt x="0" y="3865"/>
                    <a:pt x="123" y="1923"/>
                    <a:pt x="36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7" name="Shape 11888"/>
            <p:cNvSpPr/>
            <p:nvPr/>
          </p:nvSpPr>
          <p:spPr>
            <a:xfrm>
              <a:off x="2027180" y="3393481"/>
              <a:ext cx="46912" cy="18549"/>
            </a:xfrm>
            <a:custGeom>
              <a:avLst/>
              <a:gdLst/>
              <a:ahLst/>
              <a:cxnLst/>
              <a:rect l="0" t="0" r="0" b="0"/>
              <a:pathLst>
                <a:path w="46912" h="18549">
                  <a:moveTo>
                    <a:pt x="23456" y="0"/>
                  </a:moveTo>
                  <a:cubicBezTo>
                    <a:pt x="31736" y="0"/>
                    <a:pt x="40017" y="2963"/>
                    <a:pt x="46912" y="8887"/>
                  </a:cubicBezTo>
                  <a:cubicBezTo>
                    <a:pt x="44437" y="12879"/>
                    <a:pt x="41157" y="16187"/>
                    <a:pt x="37329" y="18549"/>
                  </a:cubicBezTo>
                  <a:cubicBezTo>
                    <a:pt x="28893" y="12498"/>
                    <a:pt x="18016" y="12498"/>
                    <a:pt x="9581" y="18549"/>
                  </a:cubicBezTo>
                  <a:cubicBezTo>
                    <a:pt x="5753" y="16187"/>
                    <a:pt x="2473" y="12879"/>
                    <a:pt x="0" y="8887"/>
                  </a:cubicBezTo>
                  <a:cubicBezTo>
                    <a:pt x="6895" y="2963"/>
                    <a:pt x="15175" y="0"/>
                    <a:pt x="23456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8" name="Shape 11889"/>
            <p:cNvSpPr/>
            <p:nvPr/>
          </p:nvSpPr>
          <p:spPr>
            <a:xfrm>
              <a:off x="2052224" y="3365459"/>
              <a:ext cx="67683" cy="77953"/>
            </a:xfrm>
            <a:custGeom>
              <a:avLst/>
              <a:gdLst/>
              <a:ahLst/>
              <a:cxnLst/>
              <a:rect l="0" t="0" r="0" b="0"/>
              <a:pathLst>
                <a:path w="67683" h="77953">
                  <a:moveTo>
                    <a:pt x="26843" y="0"/>
                  </a:moveTo>
                  <a:cubicBezTo>
                    <a:pt x="33097" y="7706"/>
                    <a:pt x="36556" y="17683"/>
                    <a:pt x="36556" y="28022"/>
                  </a:cubicBezTo>
                  <a:cubicBezTo>
                    <a:pt x="36556" y="35399"/>
                    <a:pt x="34792" y="42650"/>
                    <a:pt x="31446" y="49039"/>
                  </a:cubicBezTo>
                  <a:cubicBezTo>
                    <a:pt x="38141" y="49039"/>
                    <a:pt x="44718" y="50982"/>
                    <a:pt x="50518" y="54670"/>
                  </a:cubicBezTo>
                  <a:cubicBezTo>
                    <a:pt x="58644" y="59841"/>
                    <a:pt x="64755" y="68129"/>
                    <a:pt x="67683" y="77953"/>
                  </a:cubicBezTo>
                  <a:cubicBezTo>
                    <a:pt x="64746" y="71970"/>
                    <a:pt x="60361" y="67000"/>
                    <a:pt x="55016" y="63598"/>
                  </a:cubicBezTo>
                  <a:cubicBezTo>
                    <a:pt x="39586" y="53783"/>
                    <a:pt x="19882" y="59052"/>
                    <a:pt x="10249" y="75567"/>
                  </a:cubicBezTo>
                  <a:lnTo>
                    <a:pt x="4537" y="71931"/>
                  </a:lnTo>
                  <a:cubicBezTo>
                    <a:pt x="4690" y="71320"/>
                    <a:pt x="4768" y="70690"/>
                    <a:pt x="4768" y="70058"/>
                  </a:cubicBezTo>
                  <a:cubicBezTo>
                    <a:pt x="4768" y="66862"/>
                    <a:pt x="2808" y="64072"/>
                    <a:pt x="0" y="63274"/>
                  </a:cubicBezTo>
                  <a:lnTo>
                    <a:pt x="0" y="56003"/>
                  </a:lnTo>
                  <a:cubicBezTo>
                    <a:pt x="17796" y="55068"/>
                    <a:pt x="31788" y="38898"/>
                    <a:pt x="31788" y="19265"/>
                  </a:cubicBezTo>
                  <a:cubicBezTo>
                    <a:pt x="31788" y="12463"/>
                    <a:pt x="30076" y="5793"/>
                    <a:pt x="26843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9" name="Shape 11890"/>
            <p:cNvSpPr/>
            <p:nvPr/>
          </p:nvSpPr>
          <p:spPr>
            <a:xfrm>
              <a:off x="1981362" y="3365459"/>
              <a:ext cx="67683" cy="77953"/>
            </a:xfrm>
            <a:custGeom>
              <a:avLst/>
              <a:gdLst/>
              <a:ahLst/>
              <a:cxnLst/>
              <a:rect l="0" t="0" r="0" b="0"/>
              <a:pathLst>
                <a:path w="67683" h="77953">
                  <a:moveTo>
                    <a:pt x="40842" y="0"/>
                  </a:moveTo>
                  <a:cubicBezTo>
                    <a:pt x="37607" y="5793"/>
                    <a:pt x="35897" y="12463"/>
                    <a:pt x="35897" y="19265"/>
                  </a:cubicBezTo>
                  <a:cubicBezTo>
                    <a:pt x="35897" y="38898"/>
                    <a:pt x="49890" y="55068"/>
                    <a:pt x="67683" y="56003"/>
                  </a:cubicBezTo>
                  <a:lnTo>
                    <a:pt x="67683" y="63274"/>
                  </a:lnTo>
                  <a:cubicBezTo>
                    <a:pt x="64876" y="64072"/>
                    <a:pt x="62916" y="66862"/>
                    <a:pt x="62916" y="70058"/>
                  </a:cubicBezTo>
                  <a:cubicBezTo>
                    <a:pt x="62916" y="70690"/>
                    <a:pt x="62993" y="71320"/>
                    <a:pt x="63147" y="71931"/>
                  </a:cubicBezTo>
                  <a:lnTo>
                    <a:pt x="57434" y="75567"/>
                  </a:lnTo>
                  <a:cubicBezTo>
                    <a:pt x="47802" y="59052"/>
                    <a:pt x="28098" y="53783"/>
                    <a:pt x="12667" y="63598"/>
                  </a:cubicBezTo>
                  <a:cubicBezTo>
                    <a:pt x="7323" y="67000"/>
                    <a:pt x="2938" y="71970"/>
                    <a:pt x="0" y="77953"/>
                  </a:cubicBezTo>
                  <a:cubicBezTo>
                    <a:pt x="2928" y="68129"/>
                    <a:pt x="9040" y="59841"/>
                    <a:pt x="17166" y="54670"/>
                  </a:cubicBezTo>
                  <a:cubicBezTo>
                    <a:pt x="22966" y="50982"/>
                    <a:pt x="29543" y="49039"/>
                    <a:pt x="36237" y="49039"/>
                  </a:cubicBezTo>
                  <a:cubicBezTo>
                    <a:pt x="32891" y="42650"/>
                    <a:pt x="31127" y="35399"/>
                    <a:pt x="31127" y="28022"/>
                  </a:cubicBezTo>
                  <a:cubicBezTo>
                    <a:pt x="31127" y="17683"/>
                    <a:pt x="34587" y="7706"/>
                    <a:pt x="40842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0" name="Shape 11891"/>
            <p:cNvSpPr/>
            <p:nvPr/>
          </p:nvSpPr>
          <p:spPr>
            <a:xfrm>
              <a:off x="2027181" y="3390520"/>
              <a:ext cx="46912" cy="21511"/>
            </a:xfrm>
            <a:custGeom>
              <a:avLst/>
              <a:gdLst/>
              <a:ahLst/>
              <a:cxnLst/>
              <a:rect l="0" t="0" r="0" b="0"/>
              <a:pathLst>
                <a:path w="46912" h="21511">
                  <a:moveTo>
                    <a:pt x="9581" y="21511"/>
                  </a:moveTo>
                  <a:cubicBezTo>
                    <a:pt x="18016" y="15460"/>
                    <a:pt x="28893" y="15460"/>
                    <a:pt x="37329" y="21511"/>
                  </a:cubicBezTo>
                  <a:cubicBezTo>
                    <a:pt x="41157" y="19148"/>
                    <a:pt x="44437" y="15841"/>
                    <a:pt x="46912" y="11849"/>
                  </a:cubicBezTo>
                  <a:cubicBezTo>
                    <a:pt x="33123" y="0"/>
                    <a:pt x="13789" y="0"/>
                    <a:pt x="0" y="11849"/>
                  </a:cubicBezTo>
                  <a:cubicBezTo>
                    <a:pt x="2473" y="15841"/>
                    <a:pt x="5753" y="19148"/>
                    <a:pt x="9581" y="21511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1" name="Shape 11892"/>
            <p:cNvSpPr/>
            <p:nvPr/>
          </p:nvSpPr>
          <p:spPr>
            <a:xfrm>
              <a:off x="2062099" y="3429706"/>
              <a:ext cx="26683" cy="44768"/>
            </a:xfrm>
            <a:custGeom>
              <a:avLst/>
              <a:gdLst/>
              <a:ahLst/>
              <a:cxnLst/>
              <a:rect l="0" t="0" r="0" b="0"/>
              <a:pathLst>
                <a:path w="26683" h="44768">
                  <a:moveTo>
                    <a:pt x="13931" y="4312"/>
                  </a:moveTo>
                  <a:cubicBezTo>
                    <a:pt x="13954" y="4812"/>
                    <a:pt x="13966" y="5311"/>
                    <a:pt x="13966" y="5811"/>
                  </a:cubicBezTo>
                  <a:cubicBezTo>
                    <a:pt x="13966" y="16359"/>
                    <a:pt x="8591" y="26013"/>
                    <a:pt x="57" y="30793"/>
                  </a:cubicBezTo>
                  <a:cubicBezTo>
                    <a:pt x="0" y="35629"/>
                    <a:pt x="959" y="40411"/>
                    <a:pt x="2860" y="44768"/>
                  </a:cubicBezTo>
                  <a:cubicBezTo>
                    <a:pt x="17261" y="38340"/>
                    <a:pt x="26683" y="22932"/>
                    <a:pt x="26683" y="5811"/>
                  </a:cubicBezTo>
                  <a:cubicBezTo>
                    <a:pt x="26683" y="3865"/>
                    <a:pt x="26560" y="1923"/>
                    <a:pt x="26317" y="0"/>
                  </a:cubicBezTo>
                  <a:cubicBezTo>
                    <a:pt x="22066" y="351"/>
                    <a:pt x="17945" y="1754"/>
                    <a:pt x="14254" y="4104"/>
                  </a:cubicBezTo>
                  <a:cubicBezTo>
                    <a:pt x="14146" y="4172"/>
                    <a:pt x="14039" y="4242"/>
                    <a:pt x="13931" y="4312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2" name="Shape 11893"/>
            <p:cNvSpPr/>
            <p:nvPr/>
          </p:nvSpPr>
          <p:spPr>
            <a:xfrm>
              <a:off x="2012490" y="3429706"/>
              <a:ext cx="26685" cy="44768"/>
            </a:xfrm>
            <a:custGeom>
              <a:avLst/>
              <a:gdLst/>
              <a:ahLst/>
              <a:cxnLst/>
              <a:rect l="0" t="0" r="0" b="0"/>
              <a:pathLst>
                <a:path w="26685" h="44768">
                  <a:moveTo>
                    <a:pt x="26626" y="30793"/>
                  </a:moveTo>
                  <a:cubicBezTo>
                    <a:pt x="18092" y="26013"/>
                    <a:pt x="12717" y="16359"/>
                    <a:pt x="12717" y="5811"/>
                  </a:cubicBezTo>
                  <a:cubicBezTo>
                    <a:pt x="12717" y="5311"/>
                    <a:pt x="12729" y="4812"/>
                    <a:pt x="12752" y="4312"/>
                  </a:cubicBezTo>
                  <a:cubicBezTo>
                    <a:pt x="8981" y="1840"/>
                    <a:pt x="4742" y="364"/>
                    <a:pt x="368" y="0"/>
                  </a:cubicBezTo>
                  <a:cubicBezTo>
                    <a:pt x="123" y="1923"/>
                    <a:pt x="0" y="3865"/>
                    <a:pt x="0" y="5811"/>
                  </a:cubicBezTo>
                  <a:cubicBezTo>
                    <a:pt x="0" y="22930"/>
                    <a:pt x="9425" y="38340"/>
                    <a:pt x="23823" y="44768"/>
                  </a:cubicBezTo>
                  <a:cubicBezTo>
                    <a:pt x="25724" y="40411"/>
                    <a:pt x="26685" y="35629"/>
                    <a:pt x="26626" y="30793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3" name="Shape 11894"/>
            <p:cNvSpPr/>
            <p:nvPr/>
          </p:nvSpPr>
          <p:spPr>
            <a:xfrm>
              <a:off x="2009794" y="3440425"/>
              <a:ext cx="81685" cy="59369"/>
            </a:xfrm>
            <a:custGeom>
              <a:avLst/>
              <a:gdLst/>
              <a:ahLst/>
              <a:cxnLst/>
              <a:rect l="0" t="0" r="0" b="0"/>
              <a:pathLst>
                <a:path w="81685" h="59369">
                  <a:moveTo>
                    <a:pt x="45379" y="0"/>
                  </a:moveTo>
                  <a:cubicBezTo>
                    <a:pt x="42918" y="2761"/>
                    <a:pt x="38894" y="2800"/>
                    <a:pt x="36388" y="88"/>
                  </a:cubicBezTo>
                  <a:cubicBezTo>
                    <a:pt x="36360" y="60"/>
                    <a:pt x="36334" y="28"/>
                    <a:pt x="36306" y="0"/>
                  </a:cubicBezTo>
                  <a:lnTo>
                    <a:pt x="30593" y="3632"/>
                  </a:lnTo>
                  <a:cubicBezTo>
                    <a:pt x="38755" y="21084"/>
                    <a:pt x="33042" y="42521"/>
                    <a:pt x="17614" y="52338"/>
                  </a:cubicBezTo>
                  <a:cubicBezTo>
                    <a:pt x="12268" y="55739"/>
                    <a:pt x="6171" y="57441"/>
                    <a:pt x="0" y="57254"/>
                  </a:cubicBezTo>
                  <a:cubicBezTo>
                    <a:pt x="9186" y="59369"/>
                    <a:pt x="18755" y="57680"/>
                    <a:pt x="26881" y="52509"/>
                  </a:cubicBezTo>
                  <a:cubicBezTo>
                    <a:pt x="32679" y="48822"/>
                    <a:pt x="37494" y="43516"/>
                    <a:pt x="40842" y="37125"/>
                  </a:cubicBezTo>
                  <a:cubicBezTo>
                    <a:pt x="44191" y="43516"/>
                    <a:pt x="49006" y="48822"/>
                    <a:pt x="54804" y="52509"/>
                  </a:cubicBezTo>
                  <a:cubicBezTo>
                    <a:pt x="62930" y="57680"/>
                    <a:pt x="72501" y="59369"/>
                    <a:pt x="81685" y="57254"/>
                  </a:cubicBezTo>
                  <a:cubicBezTo>
                    <a:pt x="75514" y="57441"/>
                    <a:pt x="69417" y="55739"/>
                    <a:pt x="64071" y="52340"/>
                  </a:cubicBezTo>
                  <a:cubicBezTo>
                    <a:pt x="48643" y="42521"/>
                    <a:pt x="42930" y="21084"/>
                    <a:pt x="51091" y="3632"/>
                  </a:cubicBezTo>
                  <a:lnTo>
                    <a:pt x="45379" y="0"/>
                  </a:lnTo>
                  <a:lnTo>
                    <a:pt x="45379" y="0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4" name="Shape 11895"/>
            <p:cNvSpPr/>
            <p:nvPr/>
          </p:nvSpPr>
          <p:spPr>
            <a:xfrm>
              <a:off x="1981363" y="3365459"/>
              <a:ext cx="67683" cy="77953"/>
            </a:xfrm>
            <a:custGeom>
              <a:avLst/>
              <a:gdLst/>
              <a:ahLst/>
              <a:cxnLst/>
              <a:rect l="0" t="0" r="0" b="0"/>
              <a:pathLst>
                <a:path w="67683" h="77953">
                  <a:moveTo>
                    <a:pt x="63147" y="71931"/>
                  </a:moveTo>
                  <a:cubicBezTo>
                    <a:pt x="62993" y="71320"/>
                    <a:pt x="62916" y="70690"/>
                    <a:pt x="62916" y="70058"/>
                  </a:cubicBezTo>
                  <a:cubicBezTo>
                    <a:pt x="62916" y="66862"/>
                    <a:pt x="64876" y="64072"/>
                    <a:pt x="67683" y="63274"/>
                  </a:cubicBezTo>
                  <a:lnTo>
                    <a:pt x="67683" y="56003"/>
                  </a:lnTo>
                  <a:cubicBezTo>
                    <a:pt x="49890" y="55068"/>
                    <a:pt x="35897" y="38898"/>
                    <a:pt x="35897" y="19265"/>
                  </a:cubicBezTo>
                  <a:cubicBezTo>
                    <a:pt x="35897" y="12463"/>
                    <a:pt x="37607" y="5793"/>
                    <a:pt x="40842" y="0"/>
                  </a:cubicBezTo>
                  <a:cubicBezTo>
                    <a:pt x="34587" y="7706"/>
                    <a:pt x="31127" y="17683"/>
                    <a:pt x="31127" y="28022"/>
                  </a:cubicBezTo>
                  <a:cubicBezTo>
                    <a:pt x="31127" y="35399"/>
                    <a:pt x="32891" y="42650"/>
                    <a:pt x="36237" y="49039"/>
                  </a:cubicBezTo>
                  <a:cubicBezTo>
                    <a:pt x="29542" y="49039"/>
                    <a:pt x="22966" y="50982"/>
                    <a:pt x="17166" y="54670"/>
                  </a:cubicBezTo>
                  <a:cubicBezTo>
                    <a:pt x="9040" y="59841"/>
                    <a:pt x="2928" y="68129"/>
                    <a:pt x="0" y="77953"/>
                  </a:cubicBezTo>
                  <a:cubicBezTo>
                    <a:pt x="2937" y="71970"/>
                    <a:pt x="7323" y="67000"/>
                    <a:pt x="12667" y="63598"/>
                  </a:cubicBezTo>
                  <a:cubicBezTo>
                    <a:pt x="28098" y="53783"/>
                    <a:pt x="47802" y="59052"/>
                    <a:pt x="57434" y="75567"/>
                  </a:cubicBezTo>
                  <a:lnTo>
                    <a:pt x="57434" y="75567"/>
                  </a:lnTo>
                  <a:lnTo>
                    <a:pt x="63147" y="71931"/>
                  </a:lnTo>
                  <a:lnTo>
                    <a:pt x="63147" y="71931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5" name="Shape 11896"/>
            <p:cNvSpPr/>
            <p:nvPr/>
          </p:nvSpPr>
          <p:spPr>
            <a:xfrm>
              <a:off x="2052226" y="3365459"/>
              <a:ext cx="67683" cy="77953"/>
            </a:xfrm>
            <a:custGeom>
              <a:avLst/>
              <a:gdLst/>
              <a:ahLst/>
              <a:cxnLst/>
              <a:rect l="0" t="0" r="0" b="0"/>
              <a:pathLst>
                <a:path w="67683" h="77953">
                  <a:moveTo>
                    <a:pt x="0" y="63274"/>
                  </a:moveTo>
                  <a:cubicBezTo>
                    <a:pt x="2808" y="64072"/>
                    <a:pt x="4768" y="66862"/>
                    <a:pt x="4768" y="70058"/>
                  </a:cubicBezTo>
                  <a:cubicBezTo>
                    <a:pt x="4768" y="70690"/>
                    <a:pt x="4690" y="71320"/>
                    <a:pt x="4537" y="71931"/>
                  </a:cubicBezTo>
                  <a:lnTo>
                    <a:pt x="4537" y="71931"/>
                  </a:lnTo>
                  <a:lnTo>
                    <a:pt x="10249" y="75567"/>
                  </a:lnTo>
                  <a:cubicBezTo>
                    <a:pt x="19882" y="59052"/>
                    <a:pt x="39586" y="53783"/>
                    <a:pt x="55016" y="63598"/>
                  </a:cubicBezTo>
                  <a:cubicBezTo>
                    <a:pt x="60361" y="67000"/>
                    <a:pt x="64746" y="71970"/>
                    <a:pt x="67683" y="77953"/>
                  </a:cubicBezTo>
                  <a:cubicBezTo>
                    <a:pt x="64755" y="68129"/>
                    <a:pt x="58644" y="59841"/>
                    <a:pt x="50518" y="54670"/>
                  </a:cubicBezTo>
                  <a:cubicBezTo>
                    <a:pt x="44718" y="50982"/>
                    <a:pt x="38141" y="49039"/>
                    <a:pt x="31446" y="49039"/>
                  </a:cubicBezTo>
                  <a:cubicBezTo>
                    <a:pt x="34792" y="42650"/>
                    <a:pt x="36556" y="35399"/>
                    <a:pt x="36556" y="28022"/>
                  </a:cubicBezTo>
                  <a:cubicBezTo>
                    <a:pt x="36556" y="17683"/>
                    <a:pt x="33097" y="7706"/>
                    <a:pt x="26843" y="0"/>
                  </a:cubicBezTo>
                  <a:cubicBezTo>
                    <a:pt x="30076" y="5793"/>
                    <a:pt x="31788" y="12463"/>
                    <a:pt x="31788" y="19265"/>
                  </a:cubicBezTo>
                  <a:cubicBezTo>
                    <a:pt x="31788" y="38898"/>
                    <a:pt x="17796" y="55068"/>
                    <a:pt x="0" y="56003"/>
                  </a:cubicBezTo>
                  <a:lnTo>
                    <a:pt x="0" y="56003"/>
                  </a:lnTo>
                  <a:lnTo>
                    <a:pt x="0" y="63274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04465" y="3543218"/>
              <a:ext cx="122813" cy="7370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35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BMW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Shape 11898"/>
            <p:cNvSpPr/>
            <p:nvPr/>
          </p:nvSpPr>
          <p:spPr>
            <a:xfrm>
              <a:off x="1420893" y="3097513"/>
              <a:ext cx="59258" cy="92960"/>
            </a:xfrm>
            <a:custGeom>
              <a:avLst/>
              <a:gdLst/>
              <a:ahLst/>
              <a:cxnLst/>
              <a:rect l="0" t="0" r="0" b="0"/>
              <a:pathLst>
                <a:path w="59258" h="92960">
                  <a:moveTo>
                    <a:pt x="29630" y="0"/>
                  </a:moveTo>
                  <a:cubicBezTo>
                    <a:pt x="45993" y="0"/>
                    <a:pt x="59258" y="20808"/>
                    <a:pt x="59258" y="46480"/>
                  </a:cubicBezTo>
                  <a:cubicBezTo>
                    <a:pt x="59258" y="72152"/>
                    <a:pt x="45993" y="92960"/>
                    <a:pt x="29630" y="92960"/>
                  </a:cubicBezTo>
                  <a:cubicBezTo>
                    <a:pt x="13265" y="92960"/>
                    <a:pt x="0" y="72152"/>
                    <a:pt x="0" y="46480"/>
                  </a:cubicBezTo>
                  <a:cubicBezTo>
                    <a:pt x="0" y="20808"/>
                    <a:pt x="13265" y="0"/>
                    <a:pt x="29630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8" name="Shape 11899"/>
            <p:cNvSpPr/>
            <p:nvPr/>
          </p:nvSpPr>
          <p:spPr>
            <a:xfrm>
              <a:off x="1420893" y="3097513"/>
              <a:ext cx="59258" cy="92960"/>
            </a:xfrm>
            <a:custGeom>
              <a:avLst/>
              <a:gdLst/>
              <a:ahLst/>
              <a:cxnLst/>
              <a:rect l="0" t="0" r="0" b="0"/>
              <a:pathLst>
                <a:path w="59258" h="92960">
                  <a:moveTo>
                    <a:pt x="59258" y="46480"/>
                  </a:moveTo>
                  <a:cubicBezTo>
                    <a:pt x="59258" y="20808"/>
                    <a:pt x="45993" y="0"/>
                    <a:pt x="29630" y="0"/>
                  </a:cubicBezTo>
                  <a:cubicBezTo>
                    <a:pt x="13265" y="0"/>
                    <a:pt x="0" y="20808"/>
                    <a:pt x="0" y="46480"/>
                  </a:cubicBezTo>
                  <a:cubicBezTo>
                    <a:pt x="0" y="72152"/>
                    <a:pt x="13265" y="92960"/>
                    <a:pt x="29630" y="92960"/>
                  </a:cubicBezTo>
                  <a:cubicBezTo>
                    <a:pt x="45993" y="92960"/>
                    <a:pt x="59258" y="72152"/>
                    <a:pt x="59258" y="46480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29" name="Shape 11900"/>
            <p:cNvSpPr/>
            <p:nvPr/>
          </p:nvSpPr>
          <p:spPr>
            <a:xfrm>
              <a:off x="1354909" y="3327014"/>
              <a:ext cx="58653" cy="203354"/>
            </a:xfrm>
            <a:custGeom>
              <a:avLst/>
              <a:gdLst/>
              <a:ahLst/>
              <a:cxnLst/>
              <a:rect l="0" t="0" r="0" b="0"/>
              <a:pathLst>
                <a:path w="58653" h="203354">
                  <a:moveTo>
                    <a:pt x="29328" y="0"/>
                  </a:moveTo>
                  <a:lnTo>
                    <a:pt x="58653" y="98771"/>
                  </a:lnTo>
                  <a:lnTo>
                    <a:pt x="29328" y="203354"/>
                  </a:lnTo>
                  <a:lnTo>
                    <a:pt x="0" y="203354"/>
                  </a:lnTo>
                  <a:lnTo>
                    <a:pt x="29328" y="75530"/>
                  </a:lnTo>
                  <a:lnTo>
                    <a:pt x="2932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0" name="Shape 11901"/>
            <p:cNvSpPr/>
            <p:nvPr/>
          </p:nvSpPr>
          <p:spPr>
            <a:xfrm>
              <a:off x="1354909" y="3327014"/>
              <a:ext cx="58653" cy="203354"/>
            </a:xfrm>
            <a:custGeom>
              <a:avLst/>
              <a:gdLst/>
              <a:ahLst/>
              <a:cxnLst/>
              <a:rect l="0" t="0" r="0" b="0"/>
              <a:pathLst>
                <a:path w="58653" h="203354">
                  <a:moveTo>
                    <a:pt x="58653" y="98771"/>
                  </a:moveTo>
                  <a:lnTo>
                    <a:pt x="29328" y="203354"/>
                  </a:lnTo>
                  <a:lnTo>
                    <a:pt x="0" y="203354"/>
                  </a:lnTo>
                  <a:lnTo>
                    <a:pt x="29328" y="75530"/>
                  </a:lnTo>
                  <a:lnTo>
                    <a:pt x="29328" y="0"/>
                  </a:lnTo>
                  <a:lnTo>
                    <a:pt x="58653" y="98771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1" name="Shape 11902"/>
            <p:cNvSpPr/>
            <p:nvPr/>
          </p:nvSpPr>
          <p:spPr>
            <a:xfrm>
              <a:off x="1384235" y="3183121"/>
              <a:ext cx="152132" cy="347248"/>
            </a:xfrm>
            <a:custGeom>
              <a:avLst/>
              <a:gdLst/>
              <a:ahLst/>
              <a:cxnLst/>
              <a:rect l="0" t="0" r="0" b="0"/>
              <a:pathLst>
                <a:path w="152132" h="347248">
                  <a:moveTo>
                    <a:pt x="20163" y="0"/>
                  </a:moveTo>
                  <a:lnTo>
                    <a:pt x="152132" y="59645"/>
                  </a:lnTo>
                  <a:lnTo>
                    <a:pt x="143883" y="98863"/>
                  </a:lnTo>
                  <a:lnTo>
                    <a:pt x="69651" y="65366"/>
                  </a:lnTo>
                  <a:lnTo>
                    <a:pt x="51323" y="161323"/>
                  </a:lnTo>
                  <a:lnTo>
                    <a:pt x="92801" y="347248"/>
                  </a:lnTo>
                  <a:lnTo>
                    <a:pt x="57550" y="347248"/>
                  </a:lnTo>
                  <a:lnTo>
                    <a:pt x="0" y="143894"/>
                  </a:lnTo>
                  <a:lnTo>
                    <a:pt x="2016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2" name="Shape 11903"/>
            <p:cNvSpPr/>
            <p:nvPr/>
          </p:nvSpPr>
          <p:spPr>
            <a:xfrm>
              <a:off x="1384235" y="3183121"/>
              <a:ext cx="152132" cy="347248"/>
            </a:xfrm>
            <a:custGeom>
              <a:avLst/>
              <a:gdLst/>
              <a:ahLst/>
              <a:cxnLst/>
              <a:rect l="0" t="0" r="0" b="0"/>
              <a:pathLst>
                <a:path w="152132" h="347248">
                  <a:moveTo>
                    <a:pt x="20163" y="0"/>
                  </a:moveTo>
                  <a:lnTo>
                    <a:pt x="0" y="143894"/>
                  </a:lnTo>
                  <a:lnTo>
                    <a:pt x="57550" y="347248"/>
                  </a:lnTo>
                  <a:lnTo>
                    <a:pt x="92801" y="347248"/>
                  </a:lnTo>
                  <a:lnTo>
                    <a:pt x="51323" y="161323"/>
                  </a:lnTo>
                  <a:lnTo>
                    <a:pt x="69651" y="65366"/>
                  </a:lnTo>
                  <a:lnTo>
                    <a:pt x="143883" y="98863"/>
                  </a:lnTo>
                  <a:lnTo>
                    <a:pt x="152132" y="59645"/>
                  </a:lnTo>
                  <a:lnTo>
                    <a:pt x="20163" y="0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3" name="Shape 262846"/>
            <p:cNvSpPr/>
            <p:nvPr/>
          </p:nvSpPr>
          <p:spPr>
            <a:xfrm>
              <a:off x="1585340" y="3205727"/>
              <a:ext cx="68274" cy="108215"/>
            </a:xfrm>
            <a:custGeom>
              <a:avLst/>
              <a:gdLst/>
              <a:ahLst/>
              <a:cxnLst/>
              <a:rect l="0" t="0" r="0" b="0"/>
              <a:pathLst>
                <a:path w="68274" h="108215">
                  <a:moveTo>
                    <a:pt x="0" y="0"/>
                  </a:moveTo>
                  <a:lnTo>
                    <a:pt x="68274" y="0"/>
                  </a:lnTo>
                  <a:lnTo>
                    <a:pt x="68274" y="108215"/>
                  </a:lnTo>
                  <a:lnTo>
                    <a:pt x="0" y="108215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4" name="Shape 11905"/>
            <p:cNvSpPr/>
            <p:nvPr/>
          </p:nvSpPr>
          <p:spPr>
            <a:xfrm>
              <a:off x="1585340" y="3205724"/>
              <a:ext cx="68274" cy="108216"/>
            </a:xfrm>
            <a:custGeom>
              <a:avLst/>
              <a:gdLst/>
              <a:ahLst/>
              <a:cxnLst/>
              <a:rect l="0" t="0" r="0" b="0"/>
              <a:pathLst>
                <a:path w="68274" h="108216">
                  <a:moveTo>
                    <a:pt x="0" y="0"/>
                  </a:moveTo>
                  <a:lnTo>
                    <a:pt x="68274" y="0"/>
                  </a:lnTo>
                  <a:lnTo>
                    <a:pt x="68274" y="108216"/>
                  </a:lnTo>
                  <a:lnTo>
                    <a:pt x="0" y="108216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5" name="Shape 11906"/>
            <p:cNvSpPr/>
            <p:nvPr/>
          </p:nvSpPr>
          <p:spPr>
            <a:xfrm>
              <a:off x="1593874" y="3219252"/>
              <a:ext cx="12268" cy="19445"/>
            </a:xfrm>
            <a:custGeom>
              <a:avLst/>
              <a:gdLst/>
              <a:ahLst/>
              <a:cxnLst/>
              <a:rect l="0" t="0" r="0" b="0"/>
              <a:pathLst>
                <a:path w="12268" h="19445">
                  <a:moveTo>
                    <a:pt x="6135" y="0"/>
                  </a:moveTo>
                  <a:cubicBezTo>
                    <a:pt x="9522" y="0"/>
                    <a:pt x="12268" y="4354"/>
                    <a:pt x="12268" y="9723"/>
                  </a:cubicBezTo>
                  <a:cubicBezTo>
                    <a:pt x="12268" y="15091"/>
                    <a:pt x="9522" y="19445"/>
                    <a:pt x="6135" y="19445"/>
                  </a:cubicBezTo>
                  <a:cubicBezTo>
                    <a:pt x="2747" y="19445"/>
                    <a:pt x="0" y="15091"/>
                    <a:pt x="0" y="9723"/>
                  </a:cubicBezTo>
                  <a:cubicBezTo>
                    <a:pt x="0" y="4354"/>
                    <a:pt x="2747" y="0"/>
                    <a:pt x="613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C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6" name="Shape 11907"/>
            <p:cNvSpPr/>
            <p:nvPr/>
          </p:nvSpPr>
          <p:spPr>
            <a:xfrm>
              <a:off x="1593874" y="3219252"/>
              <a:ext cx="12268" cy="19445"/>
            </a:xfrm>
            <a:custGeom>
              <a:avLst/>
              <a:gdLst/>
              <a:ahLst/>
              <a:cxnLst/>
              <a:rect l="0" t="0" r="0" b="0"/>
              <a:pathLst>
                <a:path w="12268" h="19445">
                  <a:moveTo>
                    <a:pt x="0" y="9723"/>
                  </a:moveTo>
                  <a:cubicBezTo>
                    <a:pt x="0" y="4354"/>
                    <a:pt x="2747" y="0"/>
                    <a:pt x="6135" y="0"/>
                  </a:cubicBezTo>
                  <a:cubicBezTo>
                    <a:pt x="9522" y="0"/>
                    <a:pt x="12268" y="4354"/>
                    <a:pt x="12268" y="9723"/>
                  </a:cubicBezTo>
                  <a:cubicBezTo>
                    <a:pt x="12268" y="15091"/>
                    <a:pt x="9522" y="19445"/>
                    <a:pt x="6135" y="19445"/>
                  </a:cubicBezTo>
                  <a:cubicBezTo>
                    <a:pt x="2747" y="19445"/>
                    <a:pt x="0" y="15091"/>
                    <a:pt x="0" y="9723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7" name="Shape 11908"/>
            <p:cNvSpPr/>
            <p:nvPr/>
          </p:nvSpPr>
          <p:spPr>
            <a:xfrm>
              <a:off x="1593874" y="3246306"/>
              <a:ext cx="12268" cy="19445"/>
            </a:xfrm>
            <a:custGeom>
              <a:avLst/>
              <a:gdLst/>
              <a:ahLst/>
              <a:cxnLst/>
              <a:rect l="0" t="0" r="0" b="0"/>
              <a:pathLst>
                <a:path w="12268" h="19445">
                  <a:moveTo>
                    <a:pt x="6135" y="0"/>
                  </a:moveTo>
                  <a:cubicBezTo>
                    <a:pt x="9522" y="0"/>
                    <a:pt x="12268" y="4354"/>
                    <a:pt x="12268" y="9723"/>
                  </a:cubicBezTo>
                  <a:cubicBezTo>
                    <a:pt x="12268" y="15091"/>
                    <a:pt x="9522" y="19445"/>
                    <a:pt x="6135" y="19445"/>
                  </a:cubicBezTo>
                  <a:cubicBezTo>
                    <a:pt x="2747" y="19445"/>
                    <a:pt x="0" y="15091"/>
                    <a:pt x="0" y="9723"/>
                  </a:cubicBezTo>
                  <a:cubicBezTo>
                    <a:pt x="0" y="4354"/>
                    <a:pt x="2747" y="0"/>
                    <a:pt x="6135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0C0C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8" name="Shape 11909"/>
            <p:cNvSpPr/>
            <p:nvPr/>
          </p:nvSpPr>
          <p:spPr>
            <a:xfrm>
              <a:off x="1593874" y="3246306"/>
              <a:ext cx="12268" cy="19445"/>
            </a:xfrm>
            <a:custGeom>
              <a:avLst/>
              <a:gdLst/>
              <a:ahLst/>
              <a:cxnLst/>
              <a:rect l="0" t="0" r="0" b="0"/>
              <a:pathLst>
                <a:path w="12268" h="19445">
                  <a:moveTo>
                    <a:pt x="0" y="9723"/>
                  </a:moveTo>
                  <a:cubicBezTo>
                    <a:pt x="0" y="4354"/>
                    <a:pt x="2747" y="0"/>
                    <a:pt x="6135" y="0"/>
                  </a:cubicBezTo>
                  <a:cubicBezTo>
                    <a:pt x="9522" y="0"/>
                    <a:pt x="12268" y="4354"/>
                    <a:pt x="12268" y="9723"/>
                  </a:cubicBezTo>
                  <a:cubicBezTo>
                    <a:pt x="12268" y="15091"/>
                    <a:pt x="9522" y="19445"/>
                    <a:pt x="6135" y="19445"/>
                  </a:cubicBezTo>
                  <a:cubicBezTo>
                    <a:pt x="2747" y="19445"/>
                    <a:pt x="0" y="15091"/>
                    <a:pt x="0" y="9723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39" name="Shape 11910"/>
            <p:cNvSpPr/>
            <p:nvPr/>
          </p:nvSpPr>
          <p:spPr>
            <a:xfrm>
              <a:off x="1518145" y="3222108"/>
              <a:ext cx="77699" cy="48138"/>
            </a:xfrm>
            <a:custGeom>
              <a:avLst/>
              <a:gdLst/>
              <a:ahLst/>
              <a:cxnLst/>
              <a:rect l="0" t="0" r="0" b="0"/>
              <a:pathLst>
                <a:path w="77699" h="48138">
                  <a:moveTo>
                    <a:pt x="64262" y="554"/>
                  </a:moveTo>
                  <a:cubicBezTo>
                    <a:pt x="67630" y="908"/>
                    <a:pt x="70898" y="3810"/>
                    <a:pt x="72856" y="8182"/>
                  </a:cubicBezTo>
                  <a:lnTo>
                    <a:pt x="64996" y="10503"/>
                  </a:lnTo>
                  <a:cubicBezTo>
                    <a:pt x="62477" y="15458"/>
                    <a:pt x="63582" y="23095"/>
                    <a:pt x="67459" y="27564"/>
                  </a:cubicBezTo>
                  <a:cubicBezTo>
                    <a:pt x="68125" y="28332"/>
                    <a:pt x="68848" y="28974"/>
                    <a:pt x="69609" y="29471"/>
                  </a:cubicBezTo>
                  <a:lnTo>
                    <a:pt x="77468" y="27150"/>
                  </a:lnTo>
                  <a:cubicBezTo>
                    <a:pt x="77699" y="34803"/>
                    <a:pt x="73566" y="40292"/>
                    <a:pt x="68232" y="39410"/>
                  </a:cubicBezTo>
                  <a:cubicBezTo>
                    <a:pt x="65100" y="38891"/>
                    <a:pt x="62096" y="36224"/>
                    <a:pt x="60177" y="32258"/>
                  </a:cubicBezTo>
                  <a:lnTo>
                    <a:pt x="60174" y="32258"/>
                  </a:lnTo>
                  <a:lnTo>
                    <a:pt x="9869" y="47113"/>
                  </a:lnTo>
                  <a:cubicBezTo>
                    <a:pt x="6395" y="48138"/>
                    <a:pt x="2548" y="44721"/>
                    <a:pt x="1275" y="39483"/>
                  </a:cubicBezTo>
                  <a:cubicBezTo>
                    <a:pt x="0" y="34244"/>
                    <a:pt x="1783" y="29167"/>
                    <a:pt x="5257" y="28142"/>
                  </a:cubicBezTo>
                  <a:lnTo>
                    <a:pt x="55562" y="13288"/>
                  </a:lnTo>
                  <a:cubicBezTo>
                    <a:pt x="55113" y="5702"/>
                    <a:pt x="59008" y="0"/>
                    <a:pt x="64262" y="554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0" name="Shape 11911"/>
            <p:cNvSpPr/>
            <p:nvPr/>
          </p:nvSpPr>
          <p:spPr>
            <a:xfrm>
              <a:off x="1518145" y="3222108"/>
              <a:ext cx="77699" cy="48138"/>
            </a:xfrm>
            <a:custGeom>
              <a:avLst/>
              <a:gdLst/>
              <a:ahLst/>
              <a:cxnLst/>
              <a:rect l="0" t="0" r="0" b="0"/>
              <a:pathLst>
                <a:path w="77699" h="48138">
                  <a:moveTo>
                    <a:pt x="72856" y="8182"/>
                  </a:moveTo>
                  <a:lnTo>
                    <a:pt x="64996" y="10503"/>
                  </a:lnTo>
                  <a:cubicBezTo>
                    <a:pt x="62477" y="15458"/>
                    <a:pt x="63582" y="23095"/>
                    <a:pt x="67459" y="27564"/>
                  </a:cubicBezTo>
                  <a:cubicBezTo>
                    <a:pt x="68125" y="28332"/>
                    <a:pt x="68848" y="28974"/>
                    <a:pt x="69609" y="29471"/>
                  </a:cubicBezTo>
                  <a:lnTo>
                    <a:pt x="69609" y="29471"/>
                  </a:lnTo>
                  <a:lnTo>
                    <a:pt x="77468" y="27150"/>
                  </a:lnTo>
                  <a:cubicBezTo>
                    <a:pt x="77699" y="34803"/>
                    <a:pt x="73566" y="40292"/>
                    <a:pt x="68232" y="39410"/>
                  </a:cubicBezTo>
                  <a:cubicBezTo>
                    <a:pt x="65100" y="38891"/>
                    <a:pt x="62096" y="36224"/>
                    <a:pt x="60177" y="32258"/>
                  </a:cubicBezTo>
                  <a:lnTo>
                    <a:pt x="60174" y="32258"/>
                  </a:lnTo>
                  <a:lnTo>
                    <a:pt x="9869" y="47113"/>
                  </a:lnTo>
                  <a:cubicBezTo>
                    <a:pt x="6395" y="48138"/>
                    <a:pt x="2548" y="44721"/>
                    <a:pt x="1275" y="39483"/>
                  </a:cubicBezTo>
                  <a:cubicBezTo>
                    <a:pt x="0" y="34244"/>
                    <a:pt x="1783" y="29167"/>
                    <a:pt x="5257" y="28142"/>
                  </a:cubicBezTo>
                  <a:lnTo>
                    <a:pt x="5257" y="28142"/>
                  </a:lnTo>
                  <a:lnTo>
                    <a:pt x="55562" y="13288"/>
                  </a:lnTo>
                  <a:cubicBezTo>
                    <a:pt x="55113" y="5702"/>
                    <a:pt x="59008" y="0"/>
                    <a:pt x="64262" y="554"/>
                  </a:cubicBezTo>
                  <a:cubicBezTo>
                    <a:pt x="67630" y="908"/>
                    <a:pt x="70898" y="3810"/>
                    <a:pt x="72856" y="8182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1" name="Shape 11912"/>
            <p:cNvSpPr/>
            <p:nvPr/>
          </p:nvSpPr>
          <p:spPr>
            <a:xfrm>
              <a:off x="1534134" y="3368047"/>
              <a:ext cx="213362" cy="0"/>
            </a:xfrm>
            <a:custGeom>
              <a:avLst/>
              <a:gdLst/>
              <a:ahLst/>
              <a:cxnLst/>
              <a:rect l="0" t="0" r="0" b="0"/>
              <a:pathLst>
                <a:path w="213362">
                  <a:moveTo>
                    <a:pt x="0" y="0"/>
                  </a:moveTo>
                  <a:lnTo>
                    <a:pt x="213362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2" name="Shape 11913"/>
            <p:cNvSpPr/>
            <p:nvPr/>
          </p:nvSpPr>
          <p:spPr>
            <a:xfrm>
              <a:off x="1534134" y="3313940"/>
              <a:ext cx="213362" cy="0"/>
            </a:xfrm>
            <a:custGeom>
              <a:avLst/>
              <a:gdLst/>
              <a:ahLst/>
              <a:cxnLst/>
              <a:rect l="0" t="0" r="0" b="0"/>
              <a:pathLst>
                <a:path w="213362">
                  <a:moveTo>
                    <a:pt x="0" y="0"/>
                  </a:moveTo>
                  <a:lnTo>
                    <a:pt x="213362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3" name="Shape 11914"/>
            <p:cNvSpPr/>
            <p:nvPr/>
          </p:nvSpPr>
          <p:spPr>
            <a:xfrm>
              <a:off x="1517065" y="3313940"/>
              <a:ext cx="34138" cy="54108"/>
            </a:xfrm>
            <a:custGeom>
              <a:avLst/>
              <a:gdLst/>
              <a:ahLst/>
              <a:cxnLst/>
              <a:rect l="0" t="0" r="0" b="0"/>
              <a:pathLst>
                <a:path w="34138" h="54108">
                  <a:moveTo>
                    <a:pt x="17069" y="0"/>
                  </a:moveTo>
                  <a:cubicBezTo>
                    <a:pt x="26496" y="0"/>
                    <a:pt x="34138" y="12114"/>
                    <a:pt x="34138" y="27054"/>
                  </a:cubicBezTo>
                  <a:cubicBezTo>
                    <a:pt x="34138" y="41994"/>
                    <a:pt x="26496" y="54108"/>
                    <a:pt x="17069" y="54108"/>
                  </a:cubicBezTo>
                  <a:cubicBezTo>
                    <a:pt x="7642" y="54108"/>
                    <a:pt x="0" y="41994"/>
                    <a:pt x="0" y="27054"/>
                  </a:cubicBezTo>
                  <a:cubicBezTo>
                    <a:pt x="0" y="12114"/>
                    <a:pt x="7642" y="0"/>
                    <a:pt x="1706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4" name="Shape 11915"/>
            <p:cNvSpPr/>
            <p:nvPr/>
          </p:nvSpPr>
          <p:spPr>
            <a:xfrm>
              <a:off x="1517065" y="3313940"/>
              <a:ext cx="34138" cy="54108"/>
            </a:xfrm>
            <a:custGeom>
              <a:avLst/>
              <a:gdLst/>
              <a:ahLst/>
              <a:cxnLst/>
              <a:rect l="0" t="0" r="0" b="0"/>
              <a:pathLst>
                <a:path w="34138" h="54108">
                  <a:moveTo>
                    <a:pt x="0" y="27054"/>
                  </a:moveTo>
                  <a:cubicBezTo>
                    <a:pt x="0" y="12114"/>
                    <a:pt x="7642" y="0"/>
                    <a:pt x="17069" y="0"/>
                  </a:cubicBezTo>
                  <a:cubicBezTo>
                    <a:pt x="26496" y="0"/>
                    <a:pt x="34138" y="12114"/>
                    <a:pt x="34138" y="27054"/>
                  </a:cubicBezTo>
                  <a:cubicBezTo>
                    <a:pt x="34138" y="41994"/>
                    <a:pt x="26496" y="54108"/>
                    <a:pt x="17069" y="54108"/>
                  </a:cubicBezTo>
                  <a:cubicBezTo>
                    <a:pt x="7642" y="54108"/>
                    <a:pt x="0" y="41994"/>
                    <a:pt x="0" y="27054"/>
                  </a:cubicBezTo>
                  <a:close/>
                </a:path>
              </a:pathLst>
            </a:custGeom>
            <a:ln w="226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5" name="Shape 262847"/>
            <p:cNvSpPr/>
            <p:nvPr/>
          </p:nvSpPr>
          <p:spPr>
            <a:xfrm>
              <a:off x="1525598" y="3327467"/>
              <a:ext cx="17069" cy="202901"/>
            </a:xfrm>
            <a:custGeom>
              <a:avLst/>
              <a:gdLst/>
              <a:ahLst/>
              <a:cxnLst/>
              <a:rect l="0" t="0" r="0" b="0"/>
              <a:pathLst>
                <a:path w="17069" h="202901">
                  <a:moveTo>
                    <a:pt x="0" y="0"/>
                  </a:moveTo>
                  <a:lnTo>
                    <a:pt x="17069" y="0"/>
                  </a:lnTo>
                  <a:lnTo>
                    <a:pt x="17069" y="202901"/>
                  </a:lnTo>
                  <a:lnTo>
                    <a:pt x="0" y="202901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6" name="Shape 11917"/>
            <p:cNvSpPr/>
            <p:nvPr/>
          </p:nvSpPr>
          <p:spPr>
            <a:xfrm>
              <a:off x="1525599" y="3327467"/>
              <a:ext cx="17069" cy="202901"/>
            </a:xfrm>
            <a:custGeom>
              <a:avLst/>
              <a:gdLst/>
              <a:ahLst/>
              <a:cxnLst/>
              <a:rect l="0" t="0" r="0" b="0"/>
              <a:pathLst>
                <a:path w="17069" h="202901">
                  <a:moveTo>
                    <a:pt x="0" y="0"/>
                  </a:moveTo>
                  <a:lnTo>
                    <a:pt x="17069" y="0"/>
                  </a:lnTo>
                  <a:lnTo>
                    <a:pt x="17069" y="202901"/>
                  </a:lnTo>
                  <a:lnTo>
                    <a:pt x="0" y="202901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7" name="Shape 11918"/>
            <p:cNvSpPr/>
            <p:nvPr/>
          </p:nvSpPr>
          <p:spPr>
            <a:xfrm>
              <a:off x="1529867" y="3334231"/>
              <a:ext cx="8535" cy="13526"/>
            </a:xfrm>
            <a:custGeom>
              <a:avLst/>
              <a:gdLst/>
              <a:ahLst/>
              <a:cxnLst/>
              <a:rect l="0" t="0" r="0" b="0"/>
              <a:pathLst>
                <a:path w="8535" h="13526">
                  <a:moveTo>
                    <a:pt x="4267" y="0"/>
                  </a:moveTo>
                  <a:cubicBezTo>
                    <a:pt x="6624" y="0"/>
                    <a:pt x="8535" y="3028"/>
                    <a:pt x="8535" y="6763"/>
                  </a:cubicBezTo>
                  <a:cubicBezTo>
                    <a:pt x="8535" y="10498"/>
                    <a:pt x="6624" y="13526"/>
                    <a:pt x="4267" y="13526"/>
                  </a:cubicBezTo>
                  <a:cubicBezTo>
                    <a:pt x="1911" y="13526"/>
                    <a:pt x="0" y="10498"/>
                    <a:pt x="0" y="6763"/>
                  </a:cubicBezTo>
                  <a:cubicBezTo>
                    <a:pt x="0" y="3028"/>
                    <a:pt x="1911" y="0"/>
                    <a:pt x="4267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8" name="Shape 11919"/>
            <p:cNvSpPr/>
            <p:nvPr/>
          </p:nvSpPr>
          <p:spPr>
            <a:xfrm>
              <a:off x="1529867" y="3334231"/>
              <a:ext cx="8535" cy="13526"/>
            </a:xfrm>
            <a:custGeom>
              <a:avLst/>
              <a:gdLst/>
              <a:ahLst/>
              <a:cxnLst/>
              <a:rect l="0" t="0" r="0" b="0"/>
              <a:pathLst>
                <a:path w="8535" h="13526">
                  <a:moveTo>
                    <a:pt x="0" y="6763"/>
                  </a:moveTo>
                  <a:cubicBezTo>
                    <a:pt x="0" y="3028"/>
                    <a:pt x="1911" y="0"/>
                    <a:pt x="4267" y="0"/>
                  </a:cubicBezTo>
                  <a:cubicBezTo>
                    <a:pt x="6624" y="0"/>
                    <a:pt x="8535" y="3028"/>
                    <a:pt x="8535" y="6763"/>
                  </a:cubicBezTo>
                  <a:cubicBezTo>
                    <a:pt x="8535" y="10498"/>
                    <a:pt x="6624" y="13526"/>
                    <a:pt x="4267" y="13526"/>
                  </a:cubicBezTo>
                  <a:cubicBezTo>
                    <a:pt x="1911" y="13526"/>
                    <a:pt x="0" y="10498"/>
                    <a:pt x="0" y="6763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49" name="Shape 11920"/>
            <p:cNvSpPr/>
            <p:nvPr/>
          </p:nvSpPr>
          <p:spPr>
            <a:xfrm>
              <a:off x="1730427" y="3313940"/>
              <a:ext cx="34138" cy="54108"/>
            </a:xfrm>
            <a:custGeom>
              <a:avLst/>
              <a:gdLst/>
              <a:ahLst/>
              <a:cxnLst/>
              <a:rect l="0" t="0" r="0" b="0"/>
              <a:pathLst>
                <a:path w="34138" h="54108">
                  <a:moveTo>
                    <a:pt x="17069" y="0"/>
                  </a:moveTo>
                  <a:cubicBezTo>
                    <a:pt x="26496" y="0"/>
                    <a:pt x="34138" y="12114"/>
                    <a:pt x="34138" y="27054"/>
                  </a:cubicBezTo>
                  <a:cubicBezTo>
                    <a:pt x="34138" y="41994"/>
                    <a:pt x="26496" y="54108"/>
                    <a:pt x="17069" y="54108"/>
                  </a:cubicBezTo>
                  <a:cubicBezTo>
                    <a:pt x="7642" y="54108"/>
                    <a:pt x="0" y="41994"/>
                    <a:pt x="0" y="27054"/>
                  </a:cubicBezTo>
                  <a:cubicBezTo>
                    <a:pt x="0" y="12114"/>
                    <a:pt x="7642" y="0"/>
                    <a:pt x="17069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0" name="Shape 11921"/>
            <p:cNvSpPr/>
            <p:nvPr/>
          </p:nvSpPr>
          <p:spPr>
            <a:xfrm>
              <a:off x="1730427" y="3313940"/>
              <a:ext cx="34138" cy="54108"/>
            </a:xfrm>
            <a:custGeom>
              <a:avLst/>
              <a:gdLst/>
              <a:ahLst/>
              <a:cxnLst/>
              <a:rect l="0" t="0" r="0" b="0"/>
              <a:pathLst>
                <a:path w="34138" h="54108">
                  <a:moveTo>
                    <a:pt x="0" y="27054"/>
                  </a:moveTo>
                  <a:cubicBezTo>
                    <a:pt x="0" y="12114"/>
                    <a:pt x="7642" y="0"/>
                    <a:pt x="17069" y="0"/>
                  </a:cubicBezTo>
                  <a:cubicBezTo>
                    <a:pt x="26496" y="0"/>
                    <a:pt x="34138" y="12114"/>
                    <a:pt x="34138" y="27054"/>
                  </a:cubicBezTo>
                  <a:cubicBezTo>
                    <a:pt x="34138" y="41994"/>
                    <a:pt x="26496" y="54108"/>
                    <a:pt x="17069" y="54108"/>
                  </a:cubicBezTo>
                  <a:cubicBezTo>
                    <a:pt x="7642" y="54108"/>
                    <a:pt x="0" y="41994"/>
                    <a:pt x="0" y="27054"/>
                  </a:cubicBezTo>
                  <a:close/>
                </a:path>
              </a:pathLst>
            </a:custGeom>
            <a:ln w="2267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1" name="Shape 262848"/>
            <p:cNvSpPr/>
            <p:nvPr/>
          </p:nvSpPr>
          <p:spPr>
            <a:xfrm>
              <a:off x="1738961" y="3327467"/>
              <a:ext cx="17069" cy="202901"/>
            </a:xfrm>
            <a:custGeom>
              <a:avLst/>
              <a:gdLst/>
              <a:ahLst/>
              <a:cxnLst/>
              <a:rect l="0" t="0" r="0" b="0"/>
              <a:pathLst>
                <a:path w="17069" h="202901">
                  <a:moveTo>
                    <a:pt x="0" y="0"/>
                  </a:moveTo>
                  <a:lnTo>
                    <a:pt x="17069" y="0"/>
                  </a:lnTo>
                  <a:lnTo>
                    <a:pt x="17069" y="202901"/>
                  </a:lnTo>
                  <a:lnTo>
                    <a:pt x="0" y="202901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2" name="Shape 11923"/>
            <p:cNvSpPr/>
            <p:nvPr/>
          </p:nvSpPr>
          <p:spPr>
            <a:xfrm>
              <a:off x="1738961" y="3327467"/>
              <a:ext cx="17069" cy="202901"/>
            </a:xfrm>
            <a:custGeom>
              <a:avLst/>
              <a:gdLst/>
              <a:ahLst/>
              <a:cxnLst/>
              <a:rect l="0" t="0" r="0" b="0"/>
              <a:pathLst>
                <a:path w="17069" h="202901">
                  <a:moveTo>
                    <a:pt x="0" y="0"/>
                  </a:moveTo>
                  <a:lnTo>
                    <a:pt x="17069" y="0"/>
                  </a:lnTo>
                  <a:lnTo>
                    <a:pt x="17069" y="202901"/>
                  </a:lnTo>
                  <a:lnTo>
                    <a:pt x="0" y="202901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3" name="Shape 11924"/>
            <p:cNvSpPr/>
            <p:nvPr/>
          </p:nvSpPr>
          <p:spPr>
            <a:xfrm>
              <a:off x="1743229" y="3334231"/>
              <a:ext cx="8535" cy="13526"/>
            </a:xfrm>
            <a:custGeom>
              <a:avLst/>
              <a:gdLst/>
              <a:ahLst/>
              <a:cxnLst/>
              <a:rect l="0" t="0" r="0" b="0"/>
              <a:pathLst>
                <a:path w="8535" h="13526">
                  <a:moveTo>
                    <a:pt x="4267" y="0"/>
                  </a:moveTo>
                  <a:cubicBezTo>
                    <a:pt x="6624" y="0"/>
                    <a:pt x="8535" y="3028"/>
                    <a:pt x="8535" y="6763"/>
                  </a:cubicBezTo>
                  <a:cubicBezTo>
                    <a:pt x="8535" y="10498"/>
                    <a:pt x="6624" y="13526"/>
                    <a:pt x="4267" y="13526"/>
                  </a:cubicBezTo>
                  <a:cubicBezTo>
                    <a:pt x="1910" y="13526"/>
                    <a:pt x="0" y="10498"/>
                    <a:pt x="0" y="6763"/>
                  </a:cubicBezTo>
                  <a:cubicBezTo>
                    <a:pt x="0" y="3028"/>
                    <a:pt x="1910" y="0"/>
                    <a:pt x="4267" y="0"/>
                  </a:cubicBez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4" name="Shape 11925"/>
            <p:cNvSpPr/>
            <p:nvPr/>
          </p:nvSpPr>
          <p:spPr>
            <a:xfrm>
              <a:off x="1743229" y="3334231"/>
              <a:ext cx="8535" cy="13526"/>
            </a:xfrm>
            <a:custGeom>
              <a:avLst/>
              <a:gdLst/>
              <a:ahLst/>
              <a:cxnLst/>
              <a:rect l="0" t="0" r="0" b="0"/>
              <a:pathLst>
                <a:path w="8535" h="13526">
                  <a:moveTo>
                    <a:pt x="0" y="6763"/>
                  </a:moveTo>
                  <a:cubicBezTo>
                    <a:pt x="0" y="3028"/>
                    <a:pt x="1910" y="0"/>
                    <a:pt x="4267" y="0"/>
                  </a:cubicBezTo>
                  <a:cubicBezTo>
                    <a:pt x="6624" y="0"/>
                    <a:pt x="8535" y="3028"/>
                    <a:pt x="8535" y="6763"/>
                  </a:cubicBezTo>
                  <a:cubicBezTo>
                    <a:pt x="8535" y="10498"/>
                    <a:pt x="6624" y="13526"/>
                    <a:pt x="4267" y="13526"/>
                  </a:cubicBezTo>
                  <a:cubicBezTo>
                    <a:pt x="1910" y="13526"/>
                    <a:pt x="0" y="10498"/>
                    <a:pt x="0" y="6763"/>
                  </a:cubicBez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444284" y="3536961"/>
              <a:ext cx="307126" cy="6396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2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Nursing station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Shape 11927"/>
            <p:cNvSpPr/>
            <p:nvPr/>
          </p:nvSpPr>
          <p:spPr>
            <a:xfrm>
              <a:off x="665267" y="225611"/>
              <a:ext cx="258217" cy="0"/>
            </a:xfrm>
            <a:custGeom>
              <a:avLst/>
              <a:gdLst/>
              <a:ahLst/>
              <a:cxnLst/>
              <a:rect l="0" t="0" r="0" b="0"/>
              <a:pathLst>
                <a:path w="258217">
                  <a:moveTo>
                    <a:pt x="0" y="0"/>
                  </a:moveTo>
                  <a:lnTo>
                    <a:pt x="258217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4AAC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7" name="Shape 11928"/>
            <p:cNvSpPr/>
            <p:nvPr/>
          </p:nvSpPr>
          <p:spPr>
            <a:xfrm>
              <a:off x="904764" y="143100"/>
              <a:ext cx="224627" cy="165022"/>
            </a:xfrm>
            <a:custGeom>
              <a:avLst/>
              <a:gdLst/>
              <a:ahLst/>
              <a:cxnLst/>
              <a:rect l="0" t="0" r="0" b="0"/>
              <a:pathLst>
                <a:path w="224627" h="165022">
                  <a:moveTo>
                    <a:pt x="0" y="0"/>
                  </a:moveTo>
                  <a:lnTo>
                    <a:pt x="224627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AC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8" name="Shape 11929"/>
            <p:cNvSpPr/>
            <p:nvPr/>
          </p:nvSpPr>
          <p:spPr>
            <a:xfrm>
              <a:off x="474252" y="1681277"/>
              <a:ext cx="406975" cy="0"/>
            </a:xfrm>
            <a:custGeom>
              <a:avLst/>
              <a:gdLst/>
              <a:ahLst/>
              <a:cxnLst/>
              <a:rect l="0" t="0" r="0" b="0"/>
              <a:pathLst>
                <a:path w="406975">
                  <a:moveTo>
                    <a:pt x="0" y="0"/>
                  </a:moveTo>
                  <a:lnTo>
                    <a:pt x="406975" y="0"/>
                  </a:lnTo>
                </a:path>
              </a:pathLst>
            </a:custGeom>
            <a:ln w="12847" cap="rnd">
              <a:round/>
            </a:ln>
          </p:spPr>
          <p:style>
            <a:lnRef idx="1">
              <a:srgbClr val="85A34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59" name="Shape 11930"/>
            <p:cNvSpPr/>
            <p:nvPr/>
          </p:nvSpPr>
          <p:spPr>
            <a:xfrm>
              <a:off x="876033" y="1658378"/>
              <a:ext cx="62345" cy="45801"/>
            </a:xfrm>
            <a:custGeom>
              <a:avLst/>
              <a:gdLst/>
              <a:ahLst/>
              <a:cxnLst/>
              <a:rect l="0" t="0" r="0" b="0"/>
              <a:pathLst>
                <a:path w="62345" h="45801">
                  <a:moveTo>
                    <a:pt x="0" y="0"/>
                  </a:moveTo>
                  <a:lnTo>
                    <a:pt x="62345" y="22900"/>
                  </a:lnTo>
                  <a:lnTo>
                    <a:pt x="0" y="4580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5A3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0" name="Shape 11931"/>
            <p:cNvSpPr/>
            <p:nvPr/>
          </p:nvSpPr>
          <p:spPr>
            <a:xfrm>
              <a:off x="2118048" y="3097105"/>
              <a:ext cx="670747" cy="226218"/>
            </a:xfrm>
            <a:custGeom>
              <a:avLst/>
              <a:gdLst/>
              <a:ahLst/>
              <a:cxnLst/>
              <a:rect l="0" t="0" r="0" b="0"/>
              <a:pathLst>
                <a:path w="670747" h="226218">
                  <a:moveTo>
                    <a:pt x="0" y="0"/>
                  </a:moveTo>
                  <a:lnTo>
                    <a:pt x="267765" y="0"/>
                  </a:lnTo>
                  <a:lnTo>
                    <a:pt x="267765" y="226218"/>
                  </a:lnTo>
                  <a:lnTo>
                    <a:pt x="670747" y="226218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775E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1" name="Shape 11932"/>
            <p:cNvSpPr/>
            <p:nvPr/>
          </p:nvSpPr>
          <p:spPr>
            <a:xfrm>
              <a:off x="2770075" y="3240813"/>
              <a:ext cx="224627" cy="165022"/>
            </a:xfrm>
            <a:custGeom>
              <a:avLst/>
              <a:gdLst/>
              <a:ahLst/>
              <a:cxnLst/>
              <a:rect l="0" t="0" r="0" b="0"/>
              <a:pathLst>
                <a:path w="224627" h="165022">
                  <a:moveTo>
                    <a:pt x="0" y="0"/>
                  </a:moveTo>
                  <a:lnTo>
                    <a:pt x="224627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5E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2" name="Shape 11933"/>
            <p:cNvSpPr/>
            <p:nvPr/>
          </p:nvSpPr>
          <p:spPr>
            <a:xfrm>
              <a:off x="4042305" y="225611"/>
              <a:ext cx="357019" cy="78684"/>
            </a:xfrm>
            <a:custGeom>
              <a:avLst/>
              <a:gdLst/>
              <a:ahLst/>
              <a:cxnLst/>
              <a:rect l="0" t="0" r="0" b="0"/>
              <a:pathLst>
                <a:path w="357019" h="78684">
                  <a:moveTo>
                    <a:pt x="357019" y="0"/>
                  </a:moveTo>
                  <a:lnTo>
                    <a:pt x="0" y="78684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3" name="Shape 11935"/>
            <p:cNvSpPr/>
            <p:nvPr/>
          </p:nvSpPr>
          <p:spPr>
            <a:xfrm>
              <a:off x="4220815" y="64707"/>
              <a:ext cx="357019" cy="357617"/>
            </a:xfrm>
            <a:custGeom>
              <a:avLst/>
              <a:gdLst/>
              <a:ahLst/>
              <a:cxnLst/>
              <a:rect l="0" t="0" r="0" b="0"/>
              <a:pathLst>
                <a:path w="357019" h="357617">
                  <a:moveTo>
                    <a:pt x="357019" y="0"/>
                  </a:moveTo>
                  <a:lnTo>
                    <a:pt x="357019" y="357617"/>
                  </a:lnTo>
                  <a:lnTo>
                    <a:pt x="0" y="357617"/>
                  </a:lnTo>
                  <a:lnTo>
                    <a:pt x="0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250309" y="112359"/>
              <a:ext cx="424321" cy="1535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6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START - 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90210" y="228942"/>
              <a:ext cx="290347" cy="15350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6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FIRST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Shape 11938"/>
            <p:cNvSpPr/>
            <p:nvPr/>
          </p:nvSpPr>
          <p:spPr>
            <a:xfrm>
              <a:off x="4042305" y="933773"/>
              <a:ext cx="357019" cy="78684"/>
            </a:xfrm>
            <a:custGeom>
              <a:avLst/>
              <a:gdLst/>
              <a:ahLst/>
              <a:cxnLst/>
              <a:rect l="0" t="0" r="0" b="0"/>
              <a:pathLst>
                <a:path w="357019" h="78684">
                  <a:moveTo>
                    <a:pt x="357019" y="0"/>
                  </a:moveTo>
                  <a:lnTo>
                    <a:pt x="0" y="78684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7" name="Shape 11940"/>
            <p:cNvSpPr/>
            <p:nvPr/>
          </p:nvSpPr>
          <p:spPr>
            <a:xfrm>
              <a:off x="4220817" y="737063"/>
              <a:ext cx="357019" cy="393423"/>
            </a:xfrm>
            <a:custGeom>
              <a:avLst/>
              <a:gdLst/>
              <a:ahLst/>
              <a:cxnLst/>
              <a:rect l="0" t="0" r="0" b="0"/>
              <a:pathLst>
                <a:path w="357019" h="393423">
                  <a:moveTo>
                    <a:pt x="0" y="0"/>
                  </a:moveTo>
                  <a:lnTo>
                    <a:pt x="357019" y="0"/>
                  </a:lnTo>
                  <a:lnTo>
                    <a:pt x="357019" y="393423"/>
                  </a:lnTo>
                  <a:lnTo>
                    <a:pt x="0" y="393423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237673" y="878812"/>
              <a:ext cx="429984" cy="153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6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SECOND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Shape 11942"/>
            <p:cNvSpPr/>
            <p:nvPr/>
          </p:nvSpPr>
          <p:spPr>
            <a:xfrm>
              <a:off x="4042307" y="1523909"/>
              <a:ext cx="357020" cy="78684"/>
            </a:xfrm>
            <a:custGeom>
              <a:avLst/>
              <a:gdLst/>
              <a:ahLst/>
              <a:cxnLst/>
              <a:rect l="0" t="0" r="0" b="0"/>
              <a:pathLst>
                <a:path w="357020" h="78684">
                  <a:moveTo>
                    <a:pt x="357020" y="0"/>
                  </a:moveTo>
                  <a:lnTo>
                    <a:pt x="0" y="78684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0" name="Shape 262849"/>
            <p:cNvSpPr/>
            <p:nvPr/>
          </p:nvSpPr>
          <p:spPr>
            <a:xfrm>
              <a:off x="4220817" y="1327196"/>
              <a:ext cx="357020" cy="393423"/>
            </a:xfrm>
            <a:custGeom>
              <a:avLst/>
              <a:gdLst/>
              <a:ahLst/>
              <a:cxnLst/>
              <a:rect l="0" t="0" r="0" b="0"/>
              <a:pathLst>
                <a:path w="357020" h="393423">
                  <a:moveTo>
                    <a:pt x="0" y="0"/>
                  </a:moveTo>
                  <a:lnTo>
                    <a:pt x="357020" y="0"/>
                  </a:lnTo>
                  <a:lnTo>
                    <a:pt x="357020" y="393423"/>
                  </a:lnTo>
                  <a:lnTo>
                    <a:pt x="0" y="393423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1" name="Shape 11944"/>
            <p:cNvSpPr/>
            <p:nvPr/>
          </p:nvSpPr>
          <p:spPr>
            <a:xfrm>
              <a:off x="4220817" y="1327196"/>
              <a:ext cx="357020" cy="393423"/>
            </a:xfrm>
            <a:custGeom>
              <a:avLst/>
              <a:gdLst/>
              <a:ahLst/>
              <a:cxnLst/>
              <a:rect l="0" t="0" r="0" b="0"/>
              <a:pathLst>
                <a:path w="357020" h="393423">
                  <a:moveTo>
                    <a:pt x="0" y="0"/>
                  </a:moveTo>
                  <a:lnTo>
                    <a:pt x="357020" y="0"/>
                  </a:lnTo>
                  <a:lnTo>
                    <a:pt x="357020" y="393423"/>
                  </a:lnTo>
                  <a:lnTo>
                    <a:pt x="0" y="393423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283890" y="1468948"/>
              <a:ext cx="307064" cy="153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6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THIRD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Shape 11946"/>
            <p:cNvSpPr/>
            <p:nvPr/>
          </p:nvSpPr>
          <p:spPr>
            <a:xfrm>
              <a:off x="4042310" y="2310755"/>
              <a:ext cx="357020" cy="78684"/>
            </a:xfrm>
            <a:custGeom>
              <a:avLst/>
              <a:gdLst/>
              <a:ahLst/>
              <a:cxnLst/>
              <a:rect l="0" t="0" r="0" b="0"/>
              <a:pathLst>
                <a:path w="357020" h="78684">
                  <a:moveTo>
                    <a:pt x="357020" y="0"/>
                  </a:moveTo>
                  <a:lnTo>
                    <a:pt x="0" y="78684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4" name="Shape 11948"/>
            <p:cNvSpPr/>
            <p:nvPr/>
          </p:nvSpPr>
          <p:spPr>
            <a:xfrm>
              <a:off x="4220820" y="2114045"/>
              <a:ext cx="357019" cy="393423"/>
            </a:xfrm>
            <a:custGeom>
              <a:avLst/>
              <a:gdLst/>
              <a:ahLst/>
              <a:cxnLst/>
              <a:rect l="0" t="0" r="0" b="0"/>
              <a:pathLst>
                <a:path w="357019" h="393423">
                  <a:moveTo>
                    <a:pt x="0" y="0"/>
                  </a:moveTo>
                  <a:lnTo>
                    <a:pt x="357019" y="0"/>
                  </a:lnTo>
                  <a:lnTo>
                    <a:pt x="357019" y="393423"/>
                  </a:lnTo>
                  <a:lnTo>
                    <a:pt x="0" y="393423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241918" y="2255795"/>
              <a:ext cx="418727" cy="153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6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FOURTH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Shape 11950"/>
            <p:cNvSpPr/>
            <p:nvPr/>
          </p:nvSpPr>
          <p:spPr>
            <a:xfrm>
              <a:off x="4042310" y="3097603"/>
              <a:ext cx="357020" cy="78684"/>
            </a:xfrm>
            <a:custGeom>
              <a:avLst/>
              <a:gdLst/>
              <a:ahLst/>
              <a:cxnLst/>
              <a:rect l="0" t="0" r="0" b="0"/>
              <a:pathLst>
                <a:path w="357020" h="78684">
                  <a:moveTo>
                    <a:pt x="357020" y="0"/>
                  </a:moveTo>
                  <a:lnTo>
                    <a:pt x="0" y="78684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7" name="Shape 11952"/>
            <p:cNvSpPr/>
            <p:nvPr/>
          </p:nvSpPr>
          <p:spPr>
            <a:xfrm>
              <a:off x="4220820" y="2900891"/>
              <a:ext cx="357020" cy="393423"/>
            </a:xfrm>
            <a:custGeom>
              <a:avLst/>
              <a:gdLst/>
              <a:ahLst/>
              <a:cxnLst/>
              <a:rect l="0" t="0" r="0" b="0"/>
              <a:pathLst>
                <a:path w="357020" h="393423">
                  <a:moveTo>
                    <a:pt x="0" y="0"/>
                  </a:moveTo>
                  <a:lnTo>
                    <a:pt x="357020" y="0"/>
                  </a:lnTo>
                  <a:lnTo>
                    <a:pt x="357020" y="393423"/>
                  </a:lnTo>
                  <a:lnTo>
                    <a:pt x="0" y="393423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9225" y="2984351"/>
              <a:ext cx="346085" cy="153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6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FIFTH -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00661" y="3100934"/>
              <a:ext cx="262406" cy="15350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650" b="1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LAST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Shape 11955"/>
            <p:cNvSpPr/>
            <p:nvPr/>
          </p:nvSpPr>
          <p:spPr>
            <a:xfrm>
              <a:off x="3578186" y="958728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DA969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1" name="Shape 11956"/>
            <p:cNvSpPr/>
            <p:nvPr/>
          </p:nvSpPr>
          <p:spPr>
            <a:xfrm>
              <a:off x="3817683" y="876218"/>
              <a:ext cx="224627" cy="165022"/>
            </a:xfrm>
            <a:custGeom>
              <a:avLst/>
              <a:gdLst/>
              <a:ahLst/>
              <a:cxnLst/>
              <a:rect l="0" t="0" r="0" b="0"/>
              <a:pathLst>
                <a:path w="224627" h="165022">
                  <a:moveTo>
                    <a:pt x="0" y="0"/>
                  </a:moveTo>
                  <a:lnTo>
                    <a:pt x="224627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96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2" name="Shape 11957"/>
            <p:cNvSpPr/>
            <p:nvPr/>
          </p:nvSpPr>
          <p:spPr>
            <a:xfrm>
              <a:off x="3578186" y="288605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4AAC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3" name="Shape 11958"/>
            <p:cNvSpPr/>
            <p:nvPr/>
          </p:nvSpPr>
          <p:spPr>
            <a:xfrm>
              <a:off x="3817683" y="206095"/>
              <a:ext cx="224627" cy="165022"/>
            </a:xfrm>
            <a:custGeom>
              <a:avLst/>
              <a:gdLst/>
              <a:ahLst/>
              <a:cxnLst/>
              <a:rect l="0" t="0" r="0" b="0"/>
              <a:pathLst>
                <a:path w="224627" h="165022">
                  <a:moveTo>
                    <a:pt x="0" y="0"/>
                  </a:moveTo>
                  <a:lnTo>
                    <a:pt x="224627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AC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4" name="Shape 11959"/>
            <p:cNvSpPr/>
            <p:nvPr/>
          </p:nvSpPr>
          <p:spPr>
            <a:xfrm>
              <a:off x="2943684" y="288605"/>
              <a:ext cx="319070" cy="0"/>
            </a:xfrm>
            <a:custGeom>
              <a:avLst/>
              <a:gdLst/>
              <a:ahLst/>
              <a:cxnLst/>
              <a:rect l="0" t="0" r="0" b="0"/>
              <a:pathLst>
                <a:path w="319070">
                  <a:moveTo>
                    <a:pt x="319070" y="0"/>
                  </a:moveTo>
                  <a:lnTo>
                    <a:pt x="0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4AAC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5" name="Shape 11960"/>
            <p:cNvSpPr/>
            <p:nvPr/>
          </p:nvSpPr>
          <p:spPr>
            <a:xfrm>
              <a:off x="2737775" y="206094"/>
              <a:ext cx="224627" cy="165022"/>
            </a:xfrm>
            <a:custGeom>
              <a:avLst/>
              <a:gdLst/>
              <a:ahLst/>
              <a:cxnLst/>
              <a:rect l="0" t="0" r="0" b="0"/>
              <a:pathLst>
                <a:path w="224627" h="165022">
                  <a:moveTo>
                    <a:pt x="224627" y="0"/>
                  </a:moveTo>
                  <a:lnTo>
                    <a:pt x="224627" y="165022"/>
                  </a:lnTo>
                  <a:lnTo>
                    <a:pt x="0" y="82512"/>
                  </a:lnTo>
                  <a:lnTo>
                    <a:pt x="22462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AC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6" name="Shape 11961"/>
            <p:cNvSpPr/>
            <p:nvPr/>
          </p:nvSpPr>
          <p:spPr>
            <a:xfrm>
              <a:off x="1773053" y="192874"/>
              <a:ext cx="0" cy="251755"/>
            </a:xfrm>
            <a:custGeom>
              <a:avLst/>
              <a:gdLst/>
              <a:ahLst/>
              <a:cxnLst/>
              <a:rect l="0" t="0" r="0" b="0"/>
              <a:pathLst>
                <a:path h="251755">
                  <a:moveTo>
                    <a:pt x="0" y="0"/>
                  </a:moveTo>
                  <a:lnTo>
                    <a:pt x="0" y="251755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4AACC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7" name="Shape 11962"/>
            <p:cNvSpPr/>
            <p:nvPr/>
          </p:nvSpPr>
          <p:spPr>
            <a:xfrm>
              <a:off x="1698176" y="424000"/>
              <a:ext cx="149752" cy="247531"/>
            </a:xfrm>
            <a:custGeom>
              <a:avLst/>
              <a:gdLst/>
              <a:ahLst/>
              <a:cxnLst/>
              <a:rect l="0" t="0" r="0" b="0"/>
              <a:pathLst>
                <a:path w="149752" h="247531">
                  <a:moveTo>
                    <a:pt x="0" y="0"/>
                  </a:moveTo>
                  <a:lnTo>
                    <a:pt x="149752" y="0"/>
                  </a:lnTo>
                  <a:lnTo>
                    <a:pt x="74878" y="24753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AACC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8" name="Shape 11963"/>
            <p:cNvSpPr/>
            <p:nvPr/>
          </p:nvSpPr>
          <p:spPr>
            <a:xfrm>
              <a:off x="2705530" y="1054460"/>
              <a:ext cx="319070" cy="0"/>
            </a:xfrm>
            <a:custGeom>
              <a:avLst/>
              <a:gdLst/>
              <a:ahLst/>
              <a:cxnLst/>
              <a:rect l="0" t="0" r="0" b="0"/>
              <a:pathLst>
                <a:path w="319070">
                  <a:moveTo>
                    <a:pt x="319070" y="0"/>
                  </a:moveTo>
                  <a:lnTo>
                    <a:pt x="0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DA969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89" name="Shape 11964"/>
            <p:cNvSpPr/>
            <p:nvPr/>
          </p:nvSpPr>
          <p:spPr>
            <a:xfrm>
              <a:off x="2499620" y="971949"/>
              <a:ext cx="224627" cy="165022"/>
            </a:xfrm>
            <a:custGeom>
              <a:avLst/>
              <a:gdLst/>
              <a:ahLst/>
              <a:cxnLst/>
              <a:rect l="0" t="0" r="0" b="0"/>
              <a:pathLst>
                <a:path w="224627" h="165022">
                  <a:moveTo>
                    <a:pt x="224627" y="0"/>
                  </a:moveTo>
                  <a:lnTo>
                    <a:pt x="224627" y="165022"/>
                  </a:lnTo>
                  <a:lnTo>
                    <a:pt x="0" y="82512"/>
                  </a:lnTo>
                  <a:lnTo>
                    <a:pt x="224627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96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0" name="Shape 11965"/>
            <p:cNvSpPr/>
            <p:nvPr/>
          </p:nvSpPr>
          <p:spPr>
            <a:xfrm>
              <a:off x="738162" y="958728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DA969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1" name="Shape 11966"/>
            <p:cNvSpPr/>
            <p:nvPr/>
          </p:nvSpPr>
          <p:spPr>
            <a:xfrm>
              <a:off x="977660" y="876218"/>
              <a:ext cx="224627" cy="165022"/>
            </a:xfrm>
            <a:custGeom>
              <a:avLst/>
              <a:gdLst/>
              <a:ahLst/>
              <a:cxnLst/>
              <a:rect l="0" t="0" r="0" b="0"/>
              <a:pathLst>
                <a:path w="224627" h="165022">
                  <a:moveTo>
                    <a:pt x="0" y="0"/>
                  </a:moveTo>
                  <a:lnTo>
                    <a:pt x="224627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96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2" name="Shape 11967"/>
            <p:cNvSpPr/>
            <p:nvPr/>
          </p:nvSpPr>
          <p:spPr>
            <a:xfrm>
              <a:off x="1815607" y="862996"/>
              <a:ext cx="0" cy="251755"/>
            </a:xfrm>
            <a:custGeom>
              <a:avLst/>
              <a:gdLst/>
              <a:ahLst/>
              <a:cxnLst/>
              <a:rect l="0" t="0" r="0" b="0"/>
              <a:pathLst>
                <a:path h="251755">
                  <a:moveTo>
                    <a:pt x="0" y="0"/>
                  </a:moveTo>
                  <a:lnTo>
                    <a:pt x="0" y="251755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DA969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3" name="Shape 11968"/>
            <p:cNvSpPr/>
            <p:nvPr/>
          </p:nvSpPr>
          <p:spPr>
            <a:xfrm>
              <a:off x="1740732" y="1094124"/>
              <a:ext cx="149752" cy="247531"/>
            </a:xfrm>
            <a:custGeom>
              <a:avLst/>
              <a:gdLst/>
              <a:ahLst/>
              <a:cxnLst/>
              <a:rect l="0" t="0" r="0" b="0"/>
              <a:pathLst>
                <a:path w="149752" h="247531">
                  <a:moveTo>
                    <a:pt x="0" y="0"/>
                  </a:moveTo>
                  <a:lnTo>
                    <a:pt x="149752" y="0"/>
                  </a:lnTo>
                  <a:lnTo>
                    <a:pt x="74878" y="24753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969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4" name="Shape 11969"/>
            <p:cNvSpPr/>
            <p:nvPr/>
          </p:nvSpPr>
          <p:spPr>
            <a:xfrm>
              <a:off x="651288" y="2394707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F9CCA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5" name="Shape 11970"/>
            <p:cNvSpPr/>
            <p:nvPr/>
          </p:nvSpPr>
          <p:spPr>
            <a:xfrm>
              <a:off x="890786" y="2312195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0" y="0"/>
                  </a:moveTo>
                  <a:lnTo>
                    <a:pt x="224628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9CCA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6" name="Shape 11971"/>
            <p:cNvSpPr/>
            <p:nvPr/>
          </p:nvSpPr>
          <p:spPr>
            <a:xfrm>
              <a:off x="738162" y="1681277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85A34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7" name="Shape 11972"/>
            <p:cNvSpPr/>
            <p:nvPr/>
          </p:nvSpPr>
          <p:spPr>
            <a:xfrm>
              <a:off x="977660" y="1598767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0" y="0"/>
                  </a:moveTo>
                  <a:lnTo>
                    <a:pt x="224628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5A3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8" name="Shape 11973"/>
            <p:cNvSpPr/>
            <p:nvPr/>
          </p:nvSpPr>
          <p:spPr>
            <a:xfrm>
              <a:off x="460273" y="3256293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775E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99" name="Shape 11974"/>
            <p:cNvSpPr/>
            <p:nvPr/>
          </p:nvSpPr>
          <p:spPr>
            <a:xfrm>
              <a:off x="699771" y="3173782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0" y="0"/>
                  </a:moveTo>
                  <a:lnTo>
                    <a:pt x="224628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5E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0" name="Shape 11975"/>
            <p:cNvSpPr/>
            <p:nvPr/>
          </p:nvSpPr>
          <p:spPr>
            <a:xfrm>
              <a:off x="1773054" y="1533119"/>
              <a:ext cx="0" cy="251755"/>
            </a:xfrm>
            <a:custGeom>
              <a:avLst/>
              <a:gdLst/>
              <a:ahLst/>
              <a:cxnLst/>
              <a:rect l="0" t="0" r="0" b="0"/>
              <a:pathLst>
                <a:path h="251755">
                  <a:moveTo>
                    <a:pt x="0" y="0"/>
                  </a:moveTo>
                  <a:lnTo>
                    <a:pt x="0" y="251755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85A34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1" name="Shape 11976"/>
            <p:cNvSpPr/>
            <p:nvPr/>
          </p:nvSpPr>
          <p:spPr>
            <a:xfrm>
              <a:off x="1698178" y="1764247"/>
              <a:ext cx="149752" cy="247531"/>
            </a:xfrm>
            <a:custGeom>
              <a:avLst/>
              <a:gdLst/>
              <a:ahLst/>
              <a:cxnLst/>
              <a:rect l="0" t="0" r="0" b="0"/>
              <a:pathLst>
                <a:path w="149752" h="247531">
                  <a:moveTo>
                    <a:pt x="0" y="0"/>
                  </a:moveTo>
                  <a:lnTo>
                    <a:pt x="149752" y="0"/>
                  </a:lnTo>
                  <a:lnTo>
                    <a:pt x="74877" y="24753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5A3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2" name="Shape 11977"/>
            <p:cNvSpPr/>
            <p:nvPr/>
          </p:nvSpPr>
          <p:spPr>
            <a:xfrm>
              <a:off x="1773054" y="2394707"/>
              <a:ext cx="0" cy="251755"/>
            </a:xfrm>
            <a:custGeom>
              <a:avLst/>
              <a:gdLst/>
              <a:ahLst/>
              <a:cxnLst/>
              <a:rect l="0" t="0" r="0" b="0"/>
              <a:pathLst>
                <a:path h="251755">
                  <a:moveTo>
                    <a:pt x="0" y="0"/>
                  </a:moveTo>
                  <a:lnTo>
                    <a:pt x="0" y="251755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F9CCA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3" name="Shape 11978"/>
            <p:cNvSpPr/>
            <p:nvPr/>
          </p:nvSpPr>
          <p:spPr>
            <a:xfrm>
              <a:off x="1698178" y="2625834"/>
              <a:ext cx="149752" cy="247531"/>
            </a:xfrm>
            <a:custGeom>
              <a:avLst/>
              <a:gdLst/>
              <a:ahLst/>
              <a:cxnLst/>
              <a:rect l="0" t="0" r="0" b="0"/>
              <a:pathLst>
                <a:path w="149752" h="247531">
                  <a:moveTo>
                    <a:pt x="0" y="0"/>
                  </a:moveTo>
                  <a:lnTo>
                    <a:pt x="149752" y="0"/>
                  </a:lnTo>
                  <a:lnTo>
                    <a:pt x="74877" y="247531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9CCA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4" name="Shape 11979"/>
            <p:cNvSpPr/>
            <p:nvPr/>
          </p:nvSpPr>
          <p:spPr>
            <a:xfrm>
              <a:off x="2943689" y="1628851"/>
              <a:ext cx="319070" cy="0"/>
            </a:xfrm>
            <a:custGeom>
              <a:avLst/>
              <a:gdLst/>
              <a:ahLst/>
              <a:cxnLst/>
              <a:rect l="0" t="0" r="0" b="0"/>
              <a:pathLst>
                <a:path w="319070">
                  <a:moveTo>
                    <a:pt x="319070" y="0"/>
                  </a:moveTo>
                  <a:lnTo>
                    <a:pt x="0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85A34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5" name="Shape 11980"/>
            <p:cNvSpPr/>
            <p:nvPr/>
          </p:nvSpPr>
          <p:spPr>
            <a:xfrm>
              <a:off x="2737779" y="1546341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224628" y="0"/>
                  </a:moveTo>
                  <a:lnTo>
                    <a:pt x="224628" y="165022"/>
                  </a:lnTo>
                  <a:lnTo>
                    <a:pt x="0" y="82512"/>
                  </a:lnTo>
                  <a:lnTo>
                    <a:pt x="22462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5A3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6" name="Shape 11981"/>
            <p:cNvSpPr/>
            <p:nvPr/>
          </p:nvSpPr>
          <p:spPr>
            <a:xfrm>
              <a:off x="2769942" y="2394707"/>
              <a:ext cx="319070" cy="0"/>
            </a:xfrm>
            <a:custGeom>
              <a:avLst/>
              <a:gdLst/>
              <a:ahLst/>
              <a:cxnLst/>
              <a:rect l="0" t="0" r="0" b="0"/>
              <a:pathLst>
                <a:path w="319070">
                  <a:moveTo>
                    <a:pt x="319070" y="0"/>
                  </a:moveTo>
                  <a:lnTo>
                    <a:pt x="0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F9CCA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7" name="Shape 11982"/>
            <p:cNvSpPr/>
            <p:nvPr/>
          </p:nvSpPr>
          <p:spPr>
            <a:xfrm>
              <a:off x="2564032" y="2312195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224628" y="0"/>
                  </a:moveTo>
                  <a:lnTo>
                    <a:pt x="224628" y="165022"/>
                  </a:lnTo>
                  <a:lnTo>
                    <a:pt x="0" y="82512"/>
                  </a:lnTo>
                  <a:lnTo>
                    <a:pt x="224628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9CCA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8" name="Shape 11983"/>
            <p:cNvSpPr/>
            <p:nvPr/>
          </p:nvSpPr>
          <p:spPr>
            <a:xfrm>
              <a:off x="3578193" y="2394707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F9CCA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09" name="Shape 11984"/>
            <p:cNvSpPr/>
            <p:nvPr/>
          </p:nvSpPr>
          <p:spPr>
            <a:xfrm>
              <a:off x="3817691" y="2312195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0" y="0"/>
                  </a:moveTo>
                  <a:lnTo>
                    <a:pt x="224628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9CCA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10" name="Shape 11985"/>
            <p:cNvSpPr/>
            <p:nvPr/>
          </p:nvSpPr>
          <p:spPr>
            <a:xfrm>
              <a:off x="3578193" y="1628851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85A34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11" name="Shape 11986"/>
            <p:cNvSpPr/>
            <p:nvPr/>
          </p:nvSpPr>
          <p:spPr>
            <a:xfrm>
              <a:off x="3817691" y="1546341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0" y="0"/>
                  </a:moveTo>
                  <a:lnTo>
                    <a:pt x="224628" y="82510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5A34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12" name="Shape 11987"/>
            <p:cNvSpPr/>
            <p:nvPr/>
          </p:nvSpPr>
          <p:spPr>
            <a:xfrm>
              <a:off x="3578193" y="3160561"/>
              <a:ext cx="258218" cy="0"/>
            </a:xfrm>
            <a:custGeom>
              <a:avLst/>
              <a:gdLst/>
              <a:ahLst/>
              <a:cxnLst/>
              <a:rect l="0" t="0" r="0" b="0"/>
              <a:pathLst>
                <a:path w="258218">
                  <a:moveTo>
                    <a:pt x="0" y="0"/>
                  </a:moveTo>
                  <a:lnTo>
                    <a:pt x="258218" y="0"/>
                  </a:lnTo>
                </a:path>
              </a:pathLst>
            </a:custGeom>
            <a:ln w="66940" cap="rnd">
              <a:round/>
            </a:ln>
          </p:spPr>
          <p:style>
            <a:lnRef idx="1">
              <a:srgbClr val="775E96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13" name="Shape 11988"/>
            <p:cNvSpPr/>
            <p:nvPr/>
          </p:nvSpPr>
          <p:spPr>
            <a:xfrm>
              <a:off x="3817693" y="3078050"/>
              <a:ext cx="224628" cy="165022"/>
            </a:xfrm>
            <a:custGeom>
              <a:avLst/>
              <a:gdLst/>
              <a:ahLst/>
              <a:cxnLst/>
              <a:rect l="0" t="0" r="0" b="0"/>
              <a:pathLst>
                <a:path w="224628" h="165022">
                  <a:moveTo>
                    <a:pt x="0" y="0"/>
                  </a:moveTo>
                  <a:lnTo>
                    <a:pt x="224628" y="82512"/>
                  </a:lnTo>
                  <a:lnTo>
                    <a:pt x="0" y="165022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75E9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pic>
          <p:nvPicPr>
            <p:cNvPr id="114" name="Picture 1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84640" y="509282"/>
              <a:ext cx="429768" cy="411480"/>
            </a:xfrm>
            <a:prstGeom prst="rect">
              <a:avLst/>
            </a:prstGeom>
          </p:spPr>
        </p:pic>
        <p:pic>
          <p:nvPicPr>
            <p:cNvPr id="115" name="Picture 1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2376" y="1198131"/>
              <a:ext cx="429768" cy="411480"/>
            </a:xfrm>
            <a:prstGeom prst="rect">
              <a:avLst/>
            </a:prstGeom>
          </p:spPr>
        </p:pic>
        <p:pic>
          <p:nvPicPr>
            <p:cNvPr id="116" name="Picture 1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84640" y="1092467"/>
              <a:ext cx="429768" cy="411480"/>
            </a:xfrm>
            <a:prstGeom prst="rect">
              <a:avLst/>
            </a:prstGeom>
          </p:spPr>
        </p:pic>
        <p:pic>
          <p:nvPicPr>
            <p:cNvPr id="117" name="Picture 1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2376" y="2747531"/>
              <a:ext cx="429768" cy="414528"/>
            </a:xfrm>
            <a:prstGeom prst="rect">
              <a:avLst/>
            </a:prstGeom>
          </p:spPr>
        </p:pic>
        <p:pic>
          <p:nvPicPr>
            <p:cNvPr id="118" name="Picture 11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30288" y="1833131"/>
              <a:ext cx="429768" cy="414528"/>
            </a:xfrm>
            <a:prstGeom prst="rect">
              <a:avLst/>
            </a:prstGeom>
          </p:spPr>
        </p:pic>
        <p:pic>
          <p:nvPicPr>
            <p:cNvPr id="119" name="Picture 1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49080" y="1782331"/>
              <a:ext cx="429768" cy="411480"/>
            </a:xfrm>
            <a:prstGeom prst="rect">
              <a:avLst/>
            </a:prstGeom>
          </p:spPr>
        </p:pic>
        <p:pic>
          <p:nvPicPr>
            <p:cNvPr id="120" name="Picture 11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672880" y="2556522"/>
              <a:ext cx="429768" cy="411480"/>
            </a:xfrm>
            <a:prstGeom prst="rect">
              <a:avLst/>
            </a:prstGeom>
          </p:spPr>
        </p:pic>
        <p:sp>
          <p:nvSpPr>
            <p:cNvPr id="121" name="Shape 12003"/>
            <p:cNvSpPr/>
            <p:nvPr/>
          </p:nvSpPr>
          <p:spPr>
            <a:xfrm>
              <a:off x="3180622" y="3500862"/>
              <a:ext cx="311055" cy="16718"/>
            </a:xfrm>
            <a:custGeom>
              <a:avLst/>
              <a:gdLst/>
              <a:ahLst/>
              <a:cxnLst/>
              <a:rect l="0" t="0" r="0" b="0"/>
              <a:pathLst>
                <a:path w="311055" h="16718">
                  <a:moveTo>
                    <a:pt x="0" y="0"/>
                  </a:moveTo>
                  <a:lnTo>
                    <a:pt x="0" y="16718"/>
                  </a:lnTo>
                  <a:lnTo>
                    <a:pt x="311055" y="16718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2" name="Shape 262850"/>
            <p:cNvSpPr/>
            <p:nvPr/>
          </p:nvSpPr>
          <p:spPr>
            <a:xfrm>
              <a:off x="2725425" y="3500363"/>
              <a:ext cx="464123" cy="30507"/>
            </a:xfrm>
            <a:custGeom>
              <a:avLst/>
              <a:gdLst/>
              <a:ahLst/>
              <a:cxnLst/>
              <a:rect l="0" t="0" r="0" b="0"/>
              <a:pathLst>
                <a:path w="464123" h="30507">
                  <a:moveTo>
                    <a:pt x="0" y="0"/>
                  </a:moveTo>
                  <a:lnTo>
                    <a:pt x="464123" y="0"/>
                  </a:lnTo>
                  <a:lnTo>
                    <a:pt x="464123" y="30507"/>
                  </a:lnTo>
                  <a:lnTo>
                    <a:pt x="0" y="30507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3" name="Shape 12005"/>
            <p:cNvSpPr/>
            <p:nvPr/>
          </p:nvSpPr>
          <p:spPr>
            <a:xfrm>
              <a:off x="2725425" y="3500363"/>
              <a:ext cx="464123" cy="30507"/>
            </a:xfrm>
            <a:custGeom>
              <a:avLst/>
              <a:gdLst/>
              <a:ahLst/>
              <a:cxnLst/>
              <a:rect l="0" t="0" r="0" b="0"/>
              <a:pathLst>
                <a:path w="464123" h="30507">
                  <a:moveTo>
                    <a:pt x="0" y="0"/>
                  </a:moveTo>
                  <a:lnTo>
                    <a:pt x="464123" y="0"/>
                  </a:lnTo>
                  <a:lnTo>
                    <a:pt x="464123" y="30507"/>
                  </a:lnTo>
                  <a:lnTo>
                    <a:pt x="0" y="30507"/>
                  </a:lnTo>
                  <a:close/>
                </a:path>
              </a:pathLst>
            </a:custGeom>
            <a:ln w="756" cap="rnd">
              <a:round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4" name="Shape 262851"/>
            <p:cNvSpPr/>
            <p:nvPr/>
          </p:nvSpPr>
          <p:spPr>
            <a:xfrm>
              <a:off x="3180623" y="3500862"/>
              <a:ext cx="9144" cy="29508"/>
            </a:xfrm>
            <a:custGeom>
              <a:avLst/>
              <a:gdLst/>
              <a:ahLst/>
              <a:cxnLst/>
              <a:rect l="0" t="0" r="0" b="0"/>
              <a:pathLst>
                <a:path w="9144" h="29508">
                  <a:moveTo>
                    <a:pt x="0" y="0"/>
                  </a:moveTo>
                  <a:lnTo>
                    <a:pt x="9144" y="0"/>
                  </a:lnTo>
                  <a:lnTo>
                    <a:pt x="9144" y="29508"/>
                  </a:lnTo>
                  <a:lnTo>
                    <a:pt x="0" y="29508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5" name="Shape 262852"/>
            <p:cNvSpPr/>
            <p:nvPr/>
          </p:nvSpPr>
          <p:spPr>
            <a:xfrm>
              <a:off x="2725425" y="3500862"/>
              <a:ext cx="9144" cy="29508"/>
            </a:xfrm>
            <a:custGeom>
              <a:avLst/>
              <a:gdLst/>
              <a:ahLst/>
              <a:cxnLst/>
              <a:rect l="0" t="0" r="0" b="0"/>
              <a:pathLst>
                <a:path w="9144" h="29508">
                  <a:moveTo>
                    <a:pt x="0" y="0"/>
                  </a:moveTo>
                  <a:lnTo>
                    <a:pt x="9144" y="0"/>
                  </a:lnTo>
                  <a:lnTo>
                    <a:pt x="9144" y="29508"/>
                  </a:lnTo>
                  <a:lnTo>
                    <a:pt x="0" y="29508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6" name="Shape 12008"/>
            <p:cNvSpPr/>
            <p:nvPr/>
          </p:nvSpPr>
          <p:spPr>
            <a:xfrm>
              <a:off x="3180622" y="3500862"/>
              <a:ext cx="8927" cy="29508"/>
            </a:xfrm>
            <a:custGeom>
              <a:avLst/>
              <a:gdLst/>
              <a:ahLst/>
              <a:cxnLst/>
              <a:rect l="0" t="0" r="0" b="0"/>
              <a:pathLst>
                <a:path w="8927" h="29508">
                  <a:moveTo>
                    <a:pt x="8927" y="0"/>
                  </a:moveTo>
                  <a:lnTo>
                    <a:pt x="8927" y="29508"/>
                  </a:lnTo>
                  <a:lnTo>
                    <a:pt x="0" y="29508"/>
                  </a:lnTo>
                  <a:lnTo>
                    <a:pt x="0" y="19671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7" name="Shape 12009"/>
            <p:cNvSpPr/>
            <p:nvPr/>
          </p:nvSpPr>
          <p:spPr>
            <a:xfrm>
              <a:off x="3180622" y="3500862"/>
              <a:ext cx="8927" cy="9837"/>
            </a:xfrm>
            <a:custGeom>
              <a:avLst/>
              <a:gdLst/>
              <a:ahLst/>
              <a:cxnLst/>
              <a:rect l="0" t="0" r="0" b="0"/>
              <a:pathLst>
                <a:path w="8927" h="9837">
                  <a:moveTo>
                    <a:pt x="0" y="9837"/>
                  </a:moveTo>
                  <a:lnTo>
                    <a:pt x="0" y="0"/>
                  </a:lnTo>
                  <a:lnTo>
                    <a:pt x="8927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8" name="Shape 12010"/>
            <p:cNvSpPr/>
            <p:nvPr/>
          </p:nvSpPr>
          <p:spPr>
            <a:xfrm>
              <a:off x="2725426" y="3500862"/>
              <a:ext cx="8924" cy="29508"/>
            </a:xfrm>
            <a:custGeom>
              <a:avLst/>
              <a:gdLst/>
              <a:ahLst/>
              <a:cxnLst/>
              <a:rect l="0" t="0" r="0" b="0"/>
              <a:pathLst>
                <a:path w="8924" h="29508">
                  <a:moveTo>
                    <a:pt x="0" y="0"/>
                  </a:moveTo>
                  <a:lnTo>
                    <a:pt x="0" y="29508"/>
                  </a:lnTo>
                  <a:lnTo>
                    <a:pt x="8924" y="29508"/>
                  </a:lnTo>
                  <a:lnTo>
                    <a:pt x="8924" y="19671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29" name="Shape 12011"/>
            <p:cNvSpPr/>
            <p:nvPr/>
          </p:nvSpPr>
          <p:spPr>
            <a:xfrm>
              <a:off x="2725426" y="3500862"/>
              <a:ext cx="8924" cy="9837"/>
            </a:xfrm>
            <a:custGeom>
              <a:avLst/>
              <a:gdLst/>
              <a:ahLst/>
              <a:cxnLst/>
              <a:rect l="0" t="0" r="0" b="0"/>
              <a:pathLst>
                <a:path w="8924" h="9837">
                  <a:moveTo>
                    <a:pt x="8924" y="9837"/>
                  </a:moveTo>
                  <a:lnTo>
                    <a:pt x="8924" y="0"/>
                  </a:lnTo>
                  <a:lnTo>
                    <a:pt x="0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0" name="Shape 262853"/>
            <p:cNvSpPr/>
            <p:nvPr/>
          </p:nvSpPr>
          <p:spPr>
            <a:xfrm>
              <a:off x="3177052" y="3510697"/>
              <a:ext cx="9144" cy="9834"/>
            </a:xfrm>
            <a:custGeom>
              <a:avLst/>
              <a:gdLst/>
              <a:ahLst/>
              <a:cxnLst/>
              <a:rect l="0" t="0" r="0" b="0"/>
              <a:pathLst>
                <a:path w="9144" h="9834">
                  <a:moveTo>
                    <a:pt x="0" y="0"/>
                  </a:moveTo>
                  <a:lnTo>
                    <a:pt x="9144" y="0"/>
                  </a:lnTo>
                  <a:lnTo>
                    <a:pt x="9144" y="9834"/>
                  </a:lnTo>
                  <a:lnTo>
                    <a:pt x="0" y="9834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1" name="Shape 262854"/>
            <p:cNvSpPr/>
            <p:nvPr/>
          </p:nvSpPr>
          <p:spPr>
            <a:xfrm>
              <a:off x="2734350" y="3510697"/>
              <a:ext cx="9144" cy="9834"/>
            </a:xfrm>
            <a:custGeom>
              <a:avLst/>
              <a:gdLst/>
              <a:ahLst/>
              <a:cxnLst/>
              <a:rect l="0" t="0" r="0" b="0"/>
              <a:pathLst>
                <a:path w="9144" h="9834">
                  <a:moveTo>
                    <a:pt x="0" y="0"/>
                  </a:moveTo>
                  <a:lnTo>
                    <a:pt x="9144" y="0"/>
                  </a:lnTo>
                  <a:lnTo>
                    <a:pt x="9144" y="9834"/>
                  </a:lnTo>
                  <a:lnTo>
                    <a:pt x="0" y="9834"/>
                  </a:lnTo>
                  <a:lnTo>
                    <a:pt x="0" y="0"/>
                  </a:lnTo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2" name="Shape 12014"/>
            <p:cNvSpPr/>
            <p:nvPr/>
          </p:nvSpPr>
          <p:spPr>
            <a:xfrm>
              <a:off x="3177053" y="3510699"/>
              <a:ext cx="3571" cy="9834"/>
            </a:xfrm>
            <a:custGeom>
              <a:avLst/>
              <a:gdLst/>
              <a:ahLst/>
              <a:cxnLst/>
              <a:rect l="0" t="0" r="0" b="0"/>
              <a:pathLst>
                <a:path w="3571" h="9834">
                  <a:moveTo>
                    <a:pt x="3571" y="9834"/>
                  </a:moveTo>
                  <a:lnTo>
                    <a:pt x="0" y="9834"/>
                  </a:lnTo>
                  <a:lnTo>
                    <a:pt x="0" y="0"/>
                  </a:lnTo>
                  <a:lnTo>
                    <a:pt x="3571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3" name="Shape 12015"/>
            <p:cNvSpPr/>
            <p:nvPr/>
          </p:nvSpPr>
          <p:spPr>
            <a:xfrm>
              <a:off x="2734351" y="3510699"/>
              <a:ext cx="3570" cy="9834"/>
            </a:xfrm>
            <a:custGeom>
              <a:avLst/>
              <a:gdLst/>
              <a:ahLst/>
              <a:cxnLst/>
              <a:rect l="0" t="0" r="0" b="0"/>
              <a:pathLst>
                <a:path w="3570" h="9834">
                  <a:moveTo>
                    <a:pt x="0" y="9834"/>
                  </a:moveTo>
                  <a:lnTo>
                    <a:pt x="3570" y="9834"/>
                  </a:lnTo>
                  <a:lnTo>
                    <a:pt x="3570" y="0"/>
                  </a:lnTo>
                  <a:lnTo>
                    <a:pt x="0" y="0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4" name="Shape 12016"/>
            <p:cNvSpPr/>
            <p:nvPr/>
          </p:nvSpPr>
          <p:spPr>
            <a:xfrm>
              <a:off x="3189549" y="3500862"/>
              <a:ext cx="0" cy="29508"/>
            </a:xfrm>
            <a:custGeom>
              <a:avLst/>
              <a:gdLst/>
              <a:ahLst/>
              <a:cxnLst/>
              <a:rect l="0" t="0" r="0" b="0"/>
              <a:pathLst>
                <a:path h="29508">
                  <a:moveTo>
                    <a:pt x="0" y="0"/>
                  </a:moveTo>
                  <a:lnTo>
                    <a:pt x="0" y="29508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5" name="Shape 12017"/>
            <p:cNvSpPr/>
            <p:nvPr/>
          </p:nvSpPr>
          <p:spPr>
            <a:xfrm>
              <a:off x="2725426" y="3500862"/>
              <a:ext cx="0" cy="29508"/>
            </a:xfrm>
            <a:custGeom>
              <a:avLst/>
              <a:gdLst/>
              <a:ahLst/>
              <a:cxnLst/>
              <a:rect l="0" t="0" r="0" b="0"/>
              <a:pathLst>
                <a:path h="29508">
                  <a:moveTo>
                    <a:pt x="0" y="0"/>
                  </a:moveTo>
                  <a:lnTo>
                    <a:pt x="0" y="29508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6" name="Shape 12018"/>
            <p:cNvSpPr/>
            <p:nvPr/>
          </p:nvSpPr>
          <p:spPr>
            <a:xfrm>
              <a:off x="2734350" y="3530368"/>
              <a:ext cx="21525" cy="144187"/>
            </a:xfrm>
            <a:custGeom>
              <a:avLst/>
              <a:gdLst/>
              <a:ahLst/>
              <a:cxnLst/>
              <a:rect l="0" t="0" r="0" b="0"/>
              <a:pathLst>
                <a:path w="21525" h="144187">
                  <a:moveTo>
                    <a:pt x="21525" y="144187"/>
                  </a:moveTo>
                  <a:lnTo>
                    <a:pt x="8129" y="93811"/>
                  </a:lnTo>
                  <a:cubicBezTo>
                    <a:pt x="2791" y="63408"/>
                    <a:pt x="0" y="32040"/>
                    <a:pt x="0" y="0"/>
                  </a:cubicBez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7" name="Shape 12019"/>
            <p:cNvSpPr/>
            <p:nvPr/>
          </p:nvSpPr>
          <p:spPr>
            <a:xfrm>
              <a:off x="3161153" y="3529582"/>
              <a:ext cx="19472" cy="144910"/>
            </a:xfrm>
            <a:custGeom>
              <a:avLst/>
              <a:gdLst/>
              <a:ahLst/>
              <a:cxnLst/>
              <a:rect l="0" t="0" r="0" b="0"/>
              <a:pathLst>
                <a:path w="19472" h="144910">
                  <a:moveTo>
                    <a:pt x="10573" y="0"/>
                  </a:moveTo>
                  <a:lnTo>
                    <a:pt x="19472" y="786"/>
                  </a:lnTo>
                  <a:lnTo>
                    <a:pt x="8955" y="144910"/>
                  </a:lnTo>
                  <a:lnTo>
                    <a:pt x="0" y="144910"/>
                  </a:lnTo>
                  <a:lnTo>
                    <a:pt x="10573" y="0"/>
                  </a:lnTo>
                  <a:close/>
                </a:path>
              </a:pathLst>
            </a:custGeom>
            <a:ln w="0" cap="rnd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8" name="Shape 12020"/>
            <p:cNvSpPr/>
            <p:nvPr/>
          </p:nvSpPr>
          <p:spPr>
            <a:xfrm>
              <a:off x="3161149" y="3529582"/>
              <a:ext cx="19476" cy="144973"/>
            </a:xfrm>
            <a:custGeom>
              <a:avLst/>
              <a:gdLst/>
              <a:ahLst/>
              <a:cxnLst/>
              <a:rect l="0" t="0" r="0" b="0"/>
              <a:pathLst>
                <a:path w="19476" h="144973">
                  <a:moveTo>
                    <a:pt x="0" y="144973"/>
                  </a:moveTo>
                  <a:lnTo>
                    <a:pt x="10578" y="0"/>
                  </a:lnTo>
                  <a:lnTo>
                    <a:pt x="19476" y="786"/>
                  </a:lnTo>
                  <a:lnTo>
                    <a:pt x="8955" y="144973"/>
                  </a:lnTo>
                </a:path>
              </a:pathLst>
            </a:custGeom>
            <a:ln w="75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39" name="Shape 262855"/>
            <p:cNvSpPr/>
            <p:nvPr/>
          </p:nvSpPr>
          <p:spPr>
            <a:xfrm>
              <a:off x="4214356" y="53099"/>
              <a:ext cx="801116" cy="421361"/>
            </a:xfrm>
            <a:custGeom>
              <a:avLst/>
              <a:gdLst/>
              <a:ahLst/>
              <a:cxnLst/>
              <a:rect l="0" t="0" r="0" b="0"/>
              <a:pathLst>
                <a:path w="801116" h="421361">
                  <a:moveTo>
                    <a:pt x="0" y="0"/>
                  </a:moveTo>
                  <a:lnTo>
                    <a:pt x="801116" y="0"/>
                  </a:lnTo>
                  <a:lnTo>
                    <a:pt x="801116" y="421361"/>
                  </a:lnTo>
                  <a:lnTo>
                    <a:pt x="0" y="421361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573F99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0" name="Shape 262856"/>
            <p:cNvSpPr/>
            <p:nvPr/>
          </p:nvSpPr>
          <p:spPr>
            <a:xfrm>
              <a:off x="4214356" y="725183"/>
              <a:ext cx="801116" cy="421361"/>
            </a:xfrm>
            <a:custGeom>
              <a:avLst/>
              <a:gdLst/>
              <a:ahLst/>
              <a:cxnLst/>
              <a:rect l="0" t="0" r="0" b="0"/>
              <a:pathLst>
                <a:path w="801116" h="421361">
                  <a:moveTo>
                    <a:pt x="0" y="0"/>
                  </a:moveTo>
                  <a:lnTo>
                    <a:pt x="801116" y="0"/>
                  </a:lnTo>
                  <a:lnTo>
                    <a:pt x="801116" y="421361"/>
                  </a:lnTo>
                  <a:lnTo>
                    <a:pt x="0" y="421361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573F99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1" name="Shape 262857"/>
            <p:cNvSpPr/>
            <p:nvPr/>
          </p:nvSpPr>
          <p:spPr>
            <a:xfrm>
              <a:off x="4214356" y="1291247"/>
              <a:ext cx="801116" cy="421361"/>
            </a:xfrm>
            <a:custGeom>
              <a:avLst/>
              <a:gdLst/>
              <a:ahLst/>
              <a:cxnLst/>
              <a:rect l="0" t="0" r="0" b="0"/>
              <a:pathLst>
                <a:path w="801116" h="421361">
                  <a:moveTo>
                    <a:pt x="0" y="0"/>
                  </a:moveTo>
                  <a:lnTo>
                    <a:pt x="801116" y="0"/>
                  </a:lnTo>
                  <a:lnTo>
                    <a:pt x="801116" y="421361"/>
                  </a:lnTo>
                  <a:lnTo>
                    <a:pt x="0" y="421361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573F99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2" name="Shape 262858"/>
            <p:cNvSpPr/>
            <p:nvPr/>
          </p:nvSpPr>
          <p:spPr>
            <a:xfrm>
              <a:off x="4214356" y="2106702"/>
              <a:ext cx="801116" cy="421360"/>
            </a:xfrm>
            <a:custGeom>
              <a:avLst/>
              <a:gdLst/>
              <a:ahLst/>
              <a:cxnLst/>
              <a:rect l="0" t="0" r="0" b="0"/>
              <a:pathLst>
                <a:path w="801116" h="421360">
                  <a:moveTo>
                    <a:pt x="0" y="0"/>
                  </a:moveTo>
                  <a:lnTo>
                    <a:pt x="801116" y="0"/>
                  </a:lnTo>
                  <a:lnTo>
                    <a:pt x="801116" y="421360"/>
                  </a:lnTo>
                  <a:lnTo>
                    <a:pt x="0" y="42136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573F99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3" name="Shape 262859"/>
            <p:cNvSpPr/>
            <p:nvPr/>
          </p:nvSpPr>
          <p:spPr>
            <a:xfrm>
              <a:off x="4214356" y="2894406"/>
              <a:ext cx="801116" cy="421360"/>
            </a:xfrm>
            <a:custGeom>
              <a:avLst/>
              <a:gdLst/>
              <a:ahLst/>
              <a:cxnLst/>
              <a:rect l="0" t="0" r="0" b="0"/>
              <a:pathLst>
                <a:path w="801116" h="421360">
                  <a:moveTo>
                    <a:pt x="0" y="0"/>
                  </a:moveTo>
                  <a:lnTo>
                    <a:pt x="801116" y="0"/>
                  </a:lnTo>
                  <a:lnTo>
                    <a:pt x="801116" y="421360"/>
                  </a:lnTo>
                  <a:lnTo>
                    <a:pt x="0" y="421360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573F99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4" name="Shape 262860"/>
            <p:cNvSpPr/>
            <p:nvPr/>
          </p:nvSpPr>
          <p:spPr>
            <a:xfrm>
              <a:off x="319011" y="3765436"/>
              <a:ext cx="4522724" cy="254253"/>
            </a:xfrm>
            <a:custGeom>
              <a:avLst/>
              <a:gdLst/>
              <a:ahLst/>
              <a:cxnLst/>
              <a:rect l="0" t="0" r="0" b="0"/>
              <a:pathLst>
                <a:path w="4522724" h="254253">
                  <a:moveTo>
                    <a:pt x="0" y="0"/>
                  </a:moveTo>
                  <a:lnTo>
                    <a:pt x="4522724" y="0"/>
                  </a:lnTo>
                  <a:lnTo>
                    <a:pt x="4522724" y="254253"/>
                  </a:lnTo>
                  <a:lnTo>
                    <a:pt x="0" y="254253"/>
                  </a:lnTo>
                  <a:lnTo>
                    <a:pt x="0" y="0"/>
                  </a:lnTo>
                </a:path>
              </a:pathLst>
            </a:custGeom>
            <a:ln w="12700" cap="flat">
              <a:miter lim="100000"/>
            </a:ln>
          </p:spPr>
          <p:style>
            <a:lnRef idx="1">
              <a:srgbClr val="573F99"/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300817" y="193966"/>
              <a:ext cx="921641" cy="2051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Start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First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405669" y="866050"/>
              <a:ext cx="642736" cy="2051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Second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473486" y="1450200"/>
              <a:ext cx="462138" cy="2051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Third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435386" y="2247709"/>
              <a:ext cx="563484" cy="2051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Fourth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8895" y="3035464"/>
              <a:ext cx="899953" cy="2051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Fifth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-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Last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61759" y="3832669"/>
              <a:ext cx="4491655" cy="20511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Direction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of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cleaning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: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from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innermost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</a:t>
              </a:r>
              <a:r>
                <a:rPr lang="en-IN" sz="1100" spc="6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11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outermost</a:t>
              </a:r>
            </a:p>
          </p:txBody>
        </p:sp>
        <p:sp>
          <p:nvSpPr>
            <p:cNvPr id="151" name="Shape 262895"/>
            <p:cNvSpPr/>
            <p:nvPr/>
          </p:nvSpPr>
          <p:spPr>
            <a:xfrm>
              <a:off x="1208773" y="3546628"/>
              <a:ext cx="681228" cy="109868"/>
            </a:xfrm>
            <a:custGeom>
              <a:avLst/>
              <a:gdLst/>
              <a:ahLst/>
              <a:cxnLst/>
              <a:rect l="0" t="0" r="0" b="0"/>
              <a:pathLst>
                <a:path w="681228" h="109868">
                  <a:moveTo>
                    <a:pt x="0" y="0"/>
                  </a:moveTo>
                  <a:lnTo>
                    <a:pt x="681228" y="0"/>
                  </a:lnTo>
                  <a:lnTo>
                    <a:pt x="681228" y="109868"/>
                  </a:lnTo>
                  <a:lnTo>
                    <a:pt x="0" y="109868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208768" y="3572018"/>
              <a:ext cx="878332" cy="1367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8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Nursing</a:t>
              </a:r>
              <a:r>
                <a:rPr lang="en-IN" sz="800" spc="4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IN" sz="8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station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3" name="Shape 262900"/>
            <p:cNvSpPr/>
            <p:nvPr/>
          </p:nvSpPr>
          <p:spPr>
            <a:xfrm>
              <a:off x="1935569" y="3546628"/>
              <a:ext cx="311328" cy="109868"/>
            </a:xfrm>
            <a:custGeom>
              <a:avLst/>
              <a:gdLst/>
              <a:ahLst/>
              <a:cxnLst/>
              <a:rect l="0" t="0" r="0" b="0"/>
              <a:pathLst>
                <a:path w="311328" h="109868">
                  <a:moveTo>
                    <a:pt x="0" y="0"/>
                  </a:moveTo>
                  <a:lnTo>
                    <a:pt x="311328" y="0"/>
                  </a:lnTo>
                  <a:lnTo>
                    <a:pt x="311328" y="109868"/>
                  </a:lnTo>
                  <a:lnTo>
                    <a:pt x="0" y="109868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IN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935571" y="3572018"/>
              <a:ext cx="337820" cy="13674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8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BMW</a:t>
              </a:r>
              <a:endParaRPr lang="en-IN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58" name="image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" y="1636525"/>
            <a:ext cx="3882024" cy="46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33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666" y="701673"/>
            <a:ext cx="7886700" cy="706377"/>
          </a:xfr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Care of patient’s unit: Daily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F009-4496-4D47-BC2B-4D91ABACEA3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Image result for sweeping and mopp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6" y="1935102"/>
            <a:ext cx="1420207" cy="145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1225" y="3543300"/>
            <a:ext cx="1757363" cy="44289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Thrice a day</a:t>
            </a:r>
          </a:p>
        </p:txBody>
      </p:sp>
      <p:pic>
        <p:nvPicPr>
          <p:cNvPr id="2052" name="Picture 4" descr="Image result for empty hospital bed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2068593"/>
            <a:ext cx="1709738" cy="11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910513" y="3543300"/>
            <a:ext cx="2243137" cy="4143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Move the furniture</a:t>
            </a:r>
          </a:p>
        </p:txBody>
      </p:sp>
      <p:pic>
        <p:nvPicPr>
          <p:cNvPr id="1026" name="Picture 2" descr="Image result for cleaning washbasin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23" y="2057401"/>
            <a:ext cx="1861678" cy="12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034423" y="3557588"/>
            <a:ext cx="1918827" cy="42860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Once a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2639" y="4703681"/>
            <a:ext cx="3580339" cy="1054135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Remove all 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</a:rPr>
              <a:t>unnecessary articles</a:t>
            </a:r>
          </a:p>
        </p:txBody>
      </p:sp>
      <p:pic>
        <p:nvPicPr>
          <p:cNvPr id="1028" name="Picture 4" descr="Image result for color coded bins hospital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 b="25600"/>
          <a:stretch/>
        </p:blipFill>
        <p:spPr bwMode="auto">
          <a:xfrm>
            <a:off x="7426186" y="3986192"/>
            <a:ext cx="2282824" cy="12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6953250" y="5241906"/>
            <a:ext cx="3287316" cy="8001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To be emptied twice a day or more frequently if necessary</a:t>
            </a:r>
          </a:p>
        </p:txBody>
      </p:sp>
    </p:spTree>
    <p:extLst>
      <p:ext uri="{BB962C8B-B14F-4D97-AF65-F5344CB8AC3E}">
        <p14:creationId xmlns:p14="http://schemas.microsoft.com/office/powerpoint/2010/main" val="304615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263" y="609280"/>
            <a:ext cx="8184881" cy="767965"/>
          </a:xfr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Care of patient’s unit: Weekly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AF009-4496-4D47-BC2B-4D91ABACEA35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2" name="Picture 4" descr="Image result for sweeping clipart black and whi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9" t="9757" r="12089"/>
          <a:stretch/>
        </p:blipFill>
        <p:spPr bwMode="auto">
          <a:xfrm>
            <a:off x="2366962" y="1812811"/>
            <a:ext cx="1518574" cy="220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13136" y="4243915"/>
            <a:ext cx="2368365" cy="48347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Clean roof and walls</a:t>
            </a:r>
          </a:p>
        </p:txBody>
      </p:sp>
      <p:pic>
        <p:nvPicPr>
          <p:cNvPr id="2054" name="Picture 6" descr="Image result for damp dusting of f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25021"/>
            <a:ext cx="2085975" cy="13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10110" y="4247045"/>
            <a:ext cx="2314578" cy="48347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Damp dusting of fans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4688" y="2910709"/>
            <a:ext cx="3528274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Washing of furniture </a:t>
            </a:r>
          </a:p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and painted surface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70285" y="5279249"/>
            <a:ext cx="7893512" cy="5770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IN" sz="33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Anything to be repaired should be notified</a:t>
            </a:r>
            <a:endParaRPr lang="en-US" sz="33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97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510908"/>
              </p:ext>
            </p:extLst>
          </p:nvPr>
        </p:nvGraphicFramePr>
        <p:xfrm>
          <a:off x="631596" y="1288471"/>
          <a:ext cx="10928808" cy="477981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56415">
                  <a:extLst>
                    <a:ext uri="{9D8B030D-6E8A-4147-A177-3AD203B41FA5}">
                      <a16:colId xmlns:a16="http://schemas.microsoft.com/office/drawing/2014/main" val="33309582"/>
                    </a:ext>
                  </a:extLst>
                </a:gridCol>
                <a:gridCol w="3351576">
                  <a:extLst>
                    <a:ext uri="{9D8B030D-6E8A-4147-A177-3AD203B41FA5}">
                      <a16:colId xmlns:a16="http://schemas.microsoft.com/office/drawing/2014/main" val="150338012"/>
                    </a:ext>
                  </a:extLst>
                </a:gridCol>
                <a:gridCol w="3259856">
                  <a:extLst>
                    <a:ext uri="{9D8B030D-6E8A-4147-A177-3AD203B41FA5}">
                      <a16:colId xmlns:a16="http://schemas.microsoft.com/office/drawing/2014/main" val="3553065187"/>
                    </a:ext>
                  </a:extLst>
                </a:gridCol>
                <a:gridCol w="3260961">
                  <a:extLst>
                    <a:ext uri="{9D8B030D-6E8A-4147-A177-3AD203B41FA5}">
                      <a16:colId xmlns:a16="http://schemas.microsoft.com/office/drawing/2014/main" val="2997696504"/>
                    </a:ext>
                  </a:extLst>
                </a:gridCol>
              </a:tblGrid>
              <a:tr h="403135"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S. No.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Activity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Frequency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Agents Used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extLst>
                  <a:ext uri="{0D108BD9-81ED-4DB2-BD59-A6C34878D82A}">
                    <a16:rowId xmlns:a16="http://schemas.microsoft.com/office/drawing/2014/main" val="2609288203"/>
                  </a:ext>
                </a:extLst>
              </a:tr>
              <a:tr h="455293">
                <a:tc gridSpan="4"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OPERATION THEATRE / ICU / LABOUR ROOM / NICU / ISOLATION WARDS 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019197"/>
                  </a:ext>
                </a:extLst>
              </a:tr>
              <a:tr h="647625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Garbage Removal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Thrice a day and more when bags are 3/4</a:t>
                      </a:r>
                      <a:r>
                        <a:rPr lang="en-IN" sz="1400" baseline="30000">
                          <a:effectLst/>
                        </a:rPr>
                        <a:t>th</a:t>
                      </a:r>
                      <a:r>
                        <a:rPr lang="en-IN" sz="1800">
                          <a:effectLst/>
                        </a:rPr>
                        <a:t> full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As per the BMW guidelines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extLst>
                  <a:ext uri="{0D108BD9-81ED-4DB2-BD59-A6C34878D82A}">
                    <a16:rowId xmlns:a16="http://schemas.microsoft.com/office/drawing/2014/main" val="80588773"/>
                  </a:ext>
                </a:extLst>
              </a:tr>
              <a:tr h="647625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Cleaning of Instruments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After every procedure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Soap &amp; water followed by sterilization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extLst>
                  <a:ext uri="{0D108BD9-81ED-4DB2-BD59-A6C34878D82A}">
                    <a16:rowId xmlns:a16="http://schemas.microsoft.com/office/drawing/2014/main" val="2871282232"/>
                  </a:ext>
                </a:extLst>
              </a:tr>
              <a:tr h="647625"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Cleaning of clean areas and corridors of complex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Twice a day/ as &amp; when required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Damp Mop with detergent and water/ 0.5% chlorine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extLst>
                  <a:ext uri="{0D108BD9-81ED-4DB2-BD59-A6C34878D82A}">
                    <a16:rowId xmlns:a16="http://schemas.microsoft.com/office/drawing/2014/main" val="496290087"/>
                  </a:ext>
                </a:extLst>
              </a:tr>
              <a:tr h="647625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Mopping. (Care to be taken in case of special epoxy flooring)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Thrice a day and after each procedure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marR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Damp mop with detergent and water / 0.5% chlorine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extLst>
                  <a:ext uri="{0D108BD9-81ED-4DB2-BD59-A6C34878D82A}">
                    <a16:rowId xmlns:a16="http://schemas.microsoft.com/office/drawing/2014/main" val="3354301296"/>
                  </a:ext>
                </a:extLst>
              </a:tr>
              <a:tr h="1330891"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5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Cleaning of equipments like anesthesia machines, monitors, ventilators, infant warmers/ baby cribs etc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Twice a day/ as &amp; when required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Damp Mopping , dry, Disinfect with 70% isopropyl alcohol / 2% glutaraldehyde (For endoscopes &amp; reusable </a:t>
                      </a:r>
                      <a:endParaRPr lang="en-IN" sz="2000" dirty="0">
                        <a:effectLst/>
                      </a:endParaRPr>
                    </a:p>
                    <a:p>
                      <a:pPr marL="6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items)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9530" marR="32385" marT="38100" marB="0"/>
                </a:tc>
                <a:extLst>
                  <a:ext uri="{0D108BD9-81ED-4DB2-BD59-A6C34878D82A}">
                    <a16:rowId xmlns:a16="http://schemas.microsoft.com/office/drawing/2014/main" val="175397363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1596" y="522432"/>
            <a:ext cx="10928808" cy="544368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Frequency of cleaning</a:t>
            </a:r>
            <a:endParaRPr lang="en-IN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90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891262"/>
              </p:ext>
            </p:extLst>
          </p:nvPr>
        </p:nvGraphicFramePr>
        <p:xfrm>
          <a:off x="631596" y="1136071"/>
          <a:ext cx="10928808" cy="465930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56415">
                  <a:extLst>
                    <a:ext uri="{9D8B030D-6E8A-4147-A177-3AD203B41FA5}">
                      <a16:colId xmlns:a16="http://schemas.microsoft.com/office/drawing/2014/main" val="2200597618"/>
                    </a:ext>
                  </a:extLst>
                </a:gridCol>
                <a:gridCol w="3351575">
                  <a:extLst>
                    <a:ext uri="{9D8B030D-6E8A-4147-A177-3AD203B41FA5}">
                      <a16:colId xmlns:a16="http://schemas.microsoft.com/office/drawing/2014/main" val="1152796570"/>
                    </a:ext>
                  </a:extLst>
                </a:gridCol>
                <a:gridCol w="3259857">
                  <a:extLst>
                    <a:ext uri="{9D8B030D-6E8A-4147-A177-3AD203B41FA5}">
                      <a16:colId xmlns:a16="http://schemas.microsoft.com/office/drawing/2014/main" val="2881388845"/>
                    </a:ext>
                  </a:extLst>
                </a:gridCol>
                <a:gridCol w="3260961">
                  <a:extLst>
                    <a:ext uri="{9D8B030D-6E8A-4147-A177-3AD203B41FA5}">
                      <a16:colId xmlns:a16="http://schemas.microsoft.com/office/drawing/2014/main" val="1157895164"/>
                    </a:ext>
                  </a:extLst>
                </a:gridCol>
              </a:tblGrid>
              <a:tr h="319471"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S. No.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Activity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Frequency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Agents Used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extLst>
                  <a:ext uri="{0D108BD9-81ED-4DB2-BD59-A6C34878D82A}">
                    <a16:rowId xmlns:a16="http://schemas.microsoft.com/office/drawing/2014/main" val="3248227852"/>
                  </a:ext>
                </a:extLst>
              </a:tr>
              <a:tr h="360804">
                <a:tc gridSpan="4"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OPERATION THEATRE / ICU / LABOUR ROOM / NICU / ISOLATION WARDS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111983"/>
                  </a:ext>
                </a:extLst>
              </a:tr>
              <a:tr h="515975"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6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Cleaning of OT table and OT stretcher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Twice a day/ after each surgery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0.5% chlorine /70% Isopropyl alcohol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extLst>
                  <a:ext uri="{0D108BD9-81ED-4DB2-BD59-A6C34878D82A}">
                    <a16:rowId xmlns:a16="http://schemas.microsoft.com/office/drawing/2014/main" val="940599030"/>
                  </a:ext>
                </a:extLst>
              </a:tr>
              <a:tr h="525275"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Doctor’s / nurses / technician </a:t>
                      </a:r>
                      <a:endParaRPr lang="en-IN" sz="1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room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Twice a day                    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Detergent &amp; water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extLst>
                  <a:ext uri="{0D108BD9-81ED-4DB2-BD59-A6C34878D82A}">
                    <a16:rowId xmlns:a16="http://schemas.microsoft.com/office/drawing/2014/main" val="3399861741"/>
                  </a:ext>
                </a:extLst>
              </a:tr>
              <a:tr h="736248"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Washroom  &amp; wash basins cleaning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Thrice a day and as &amp; when required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Wash with Soap &amp; water, then dry, wipe 0.5% chlorine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extLst>
                  <a:ext uri="{0D108BD9-81ED-4DB2-BD59-A6C34878D82A}">
                    <a16:rowId xmlns:a16="http://schemas.microsoft.com/office/drawing/2014/main" val="2280405927"/>
                  </a:ext>
                </a:extLst>
              </a:tr>
              <a:tr h="513221"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Washing of slippers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once  a day and when required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Soap &amp; water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extLst>
                  <a:ext uri="{0D108BD9-81ED-4DB2-BD59-A6C34878D82A}">
                    <a16:rowId xmlns:a16="http://schemas.microsoft.com/office/drawing/2014/main" val="2898649042"/>
                  </a:ext>
                </a:extLst>
              </a:tr>
              <a:tr h="1676748"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Collection of soiled linen and sluicing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As and when required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tc>
                  <a:txBody>
                    <a:bodyPr/>
                    <a:lstStyle/>
                    <a:p>
                      <a:pPr marR="69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Soak in clean water with  bleaching powder 0.5% for 30 minutes. Wash again with detergent and water to remove the Bleach. OR launder in hot water (70- 80 degree C) if possible.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4601" marR="22624" marT="26616" marB="0"/>
                </a:tc>
                <a:extLst>
                  <a:ext uri="{0D108BD9-81ED-4DB2-BD59-A6C34878D82A}">
                    <a16:rowId xmlns:a16="http://schemas.microsoft.com/office/drawing/2014/main" val="66819201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558223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Frequency of cleaning</a:t>
            </a:r>
            <a:endParaRPr lang="en-IN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637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1676401"/>
            <a:ext cx="10928808" cy="3726872"/>
          </a:xfrm>
        </p:spPr>
        <p:txBody>
          <a:bodyPr/>
          <a:lstStyle/>
          <a:p>
            <a:pPr algn="ctr"/>
            <a:r>
              <a:rPr lang="en-US" sz="6000" dirty="0"/>
              <a:t>Disinfecting PPEs used during cleaning (Utility gloves/reusable plastic aprons</a:t>
            </a:r>
            <a:endParaRPr lang="en-IN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39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6" y="1904999"/>
            <a:ext cx="10928808" cy="427196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Cleaning and Disinfection of Utility/Rubber Gloves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IN" b="1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Utility gloves should be washed with soap and water after every cleaning session</a:t>
            </a:r>
            <a:endParaRPr lang="en-IN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Wash the gloves with soap and water before removing them. Rinse to remove soap. Remove gloves and hang to dry</a:t>
            </a:r>
            <a:endParaRPr lang="en-IN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At the end of the day, wash with soap and water and disinfect by immersion in 0.5% hypochlorite/ chlorine powder solution (dilution as per manufacturer) for one minute. Rinse with plain water and hang to dry overnight.</a:t>
            </a:r>
            <a:endParaRPr lang="en-I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en-IN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7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19</a:t>
            </a:fld>
            <a:endParaRPr lang="en-US"/>
          </a:p>
        </p:txBody>
      </p:sp>
      <p:pic>
        <p:nvPicPr>
          <p:cNvPr id="147" name="Content Placeholder 4">
            <a:extLst>
              <a:ext uri="{FF2B5EF4-FFF2-40B4-BE49-F238E27FC236}">
                <a16:creationId xmlns:a16="http://schemas.microsoft.com/office/drawing/2014/main" id="{1B70BE79-075B-49E3-850B-D4DA388E9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1586919"/>
            <a:ext cx="9340948" cy="4670474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DBADB391-DCDC-4497-B6A3-F90604C966D5}"/>
              </a:ext>
            </a:extLst>
          </p:cNvPr>
          <p:cNvSpPr txBox="1"/>
          <p:nvPr/>
        </p:nvSpPr>
        <p:spPr>
          <a:xfrm>
            <a:off x="4463194" y="1516579"/>
            <a:ext cx="286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Gill Sans MT" panose="020B0502020104020203" pitchFamily="34" charset="0"/>
              </a:rPr>
              <a:t>Thank     You !</a:t>
            </a:r>
          </a:p>
        </p:txBody>
      </p:sp>
    </p:spTree>
    <p:extLst>
      <p:ext uri="{BB962C8B-B14F-4D97-AF65-F5344CB8AC3E}">
        <p14:creationId xmlns:p14="http://schemas.microsoft.com/office/powerpoint/2010/main" val="36927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6" y="1503217"/>
            <a:ext cx="10928808" cy="4271963"/>
          </a:xfrm>
        </p:spPr>
        <p:txBody>
          <a:bodyPr>
            <a:noAutofit/>
          </a:bodyPr>
          <a:lstStyle/>
          <a:p>
            <a:pPr lvl="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Preparation of chlorine solution</a:t>
            </a:r>
          </a:p>
          <a:p>
            <a:pPr lvl="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Uses of different chlorine solution strengths </a:t>
            </a:r>
          </a:p>
          <a:p>
            <a:pPr lvl="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Environment &amp; general cleaning and disinfection</a:t>
            </a:r>
            <a:endParaRPr lang="en-US" alt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Disinfecting PPEs used during cleaning (Utility gloves/reusable plastic aprons)</a:t>
            </a:r>
            <a:endParaRPr lang="en-US" alt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6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B232-CC87-4DA7-B9E3-42D1539A0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Preparation of Chlorine solutions</a:t>
            </a:r>
          </a:p>
        </p:txBody>
      </p:sp>
      <p:pic>
        <p:nvPicPr>
          <p:cNvPr id="6" name="Picture 10" descr="lo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6157"/>
          <a:stretch>
            <a:fillRect/>
          </a:stretch>
        </p:blipFill>
        <p:spPr bwMode="auto">
          <a:xfrm>
            <a:off x="932042" y="4280666"/>
            <a:ext cx="921725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992323" y="4338338"/>
            <a:ext cx="449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1C75BC"/>
              </a:buClr>
              <a:buChar char="•"/>
              <a:defRPr sz="3200">
                <a:solidFill>
                  <a:schemeClr val="tx1"/>
                </a:solidFill>
                <a:latin typeface="Myriad Web Pro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C75BC"/>
              </a:buClr>
              <a:buChar char="–"/>
              <a:defRPr sz="2800">
                <a:solidFill>
                  <a:schemeClr val="tx1"/>
                </a:solidFill>
                <a:latin typeface="Myriad Web Pro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1C75BC"/>
              </a:buClr>
              <a:buFont typeface="Myriad Web Pro" pitchFamily="34" charset="0"/>
              <a:buChar char="–"/>
              <a:defRPr sz="2400">
                <a:solidFill>
                  <a:schemeClr val="tx1"/>
                </a:solidFill>
                <a:latin typeface="Myriad Web Pro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C75BC"/>
              </a:buClr>
              <a:buChar char="–"/>
              <a:defRPr sz="2000">
                <a:solidFill>
                  <a:schemeClr val="tx1"/>
                </a:solidFill>
                <a:latin typeface="Myriad Web Pro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C75BC"/>
              </a:buClr>
              <a:buChar char="»"/>
              <a:defRPr sz="2000">
                <a:solidFill>
                  <a:schemeClr val="tx1"/>
                </a:solidFill>
                <a:latin typeface="Myriad Web Pro" pitchFamily="34" charset="0"/>
              </a:defRPr>
            </a:lvl9pPr>
          </a:lstStyle>
          <a:p>
            <a:pPr algn="ctr">
              <a:lnSpc>
                <a:spcPts val="1600"/>
              </a:lnSpc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 Maternal Health Division</a:t>
            </a:r>
          </a:p>
          <a:p>
            <a:pPr algn="ctr">
              <a:lnSpc>
                <a:spcPts val="1600"/>
              </a:lnSpc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Ministry of Health &amp; Family Welfare</a:t>
            </a:r>
          </a:p>
          <a:p>
            <a:pPr algn="ctr">
              <a:lnSpc>
                <a:spcPts val="1600"/>
              </a:lnSpc>
              <a:buNone/>
            </a:pPr>
            <a:r>
              <a:rPr lang="en-US" altLang="en-US" sz="1600" dirty="0">
                <a:solidFill>
                  <a:schemeClr val="tx2"/>
                </a:solidFill>
              </a:rPr>
              <a:t>Government of India</a:t>
            </a:r>
          </a:p>
        </p:txBody>
      </p:sp>
    </p:spTree>
    <p:extLst>
      <p:ext uri="{BB962C8B-B14F-4D97-AF65-F5344CB8AC3E}">
        <p14:creationId xmlns:p14="http://schemas.microsoft.com/office/powerpoint/2010/main" val="387648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/>
          <a:stretch/>
        </p:blipFill>
        <p:spPr bwMode="auto">
          <a:xfrm>
            <a:off x="268950" y="442282"/>
            <a:ext cx="11291454" cy="604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5" y="553279"/>
            <a:ext cx="10928808" cy="1112838"/>
          </a:xfrm>
        </p:spPr>
        <p:txBody>
          <a:bodyPr/>
          <a:lstStyle/>
          <a:p>
            <a:r>
              <a:rPr lang="en-IN" dirty="0"/>
              <a:t>Preparation of Chlorine solution using Bleaching Powder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20549"/>
              </p:ext>
            </p:extLst>
          </p:nvPr>
        </p:nvGraphicFramePr>
        <p:xfrm>
          <a:off x="631596" y="1109698"/>
          <a:ext cx="10928807" cy="537265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55630">
                  <a:extLst>
                    <a:ext uri="{9D8B030D-6E8A-4147-A177-3AD203B41FA5}">
                      <a16:colId xmlns:a16="http://schemas.microsoft.com/office/drawing/2014/main" val="1229885097"/>
                    </a:ext>
                  </a:extLst>
                </a:gridCol>
                <a:gridCol w="1252967">
                  <a:extLst>
                    <a:ext uri="{9D8B030D-6E8A-4147-A177-3AD203B41FA5}">
                      <a16:colId xmlns:a16="http://schemas.microsoft.com/office/drawing/2014/main" val="999655703"/>
                    </a:ext>
                  </a:extLst>
                </a:gridCol>
                <a:gridCol w="3560105">
                  <a:extLst>
                    <a:ext uri="{9D8B030D-6E8A-4147-A177-3AD203B41FA5}">
                      <a16:colId xmlns:a16="http://schemas.microsoft.com/office/drawing/2014/main" val="2394914323"/>
                    </a:ext>
                  </a:extLst>
                </a:gridCol>
                <a:gridCol w="3560105">
                  <a:extLst>
                    <a:ext uri="{9D8B030D-6E8A-4147-A177-3AD203B41FA5}">
                      <a16:colId xmlns:a16="http://schemas.microsoft.com/office/drawing/2014/main" val="2162083634"/>
                    </a:ext>
                  </a:extLst>
                </a:gridCol>
              </a:tblGrid>
              <a:tr h="5470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Strength of SBP</a:t>
                      </a:r>
                      <a:r>
                        <a:rPr lang="en-IN" sz="1600" baseline="0" dirty="0">
                          <a:effectLst/>
                        </a:rPr>
                        <a:t> </a:t>
                      </a:r>
                      <a:r>
                        <a:rPr lang="en-IN" sz="1600" dirty="0">
                          <a:effectLst/>
                        </a:rPr>
                        <a:t>(stable bleaching powder)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Volume</a:t>
                      </a:r>
                      <a:r>
                        <a:rPr lang="en-IN" sz="1600" baseline="0" dirty="0">
                          <a:effectLst/>
                        </a:rPr>
                        <a:t> </a:t>
                      </a:r>
                      <a:r>
                        <a:rPr lang="en-IN" sz="1600" dirty="0">
                          <a:effectLst/>
                        </a:rPr>
                        <a:t>of water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Desired</a:t>
                      </a:r>
                      <a:r>
                        <a:rPr lang="en-IN" sz="1600" baseline="0" dirty="0">
                          <a:effectLst/>
                        </a:rPr>
                        <a:t> </a:t>
                      </a:r>
                      <a:r>
                        <a:rPr lang="en-IN" sz="1600" dirty="0">
                          <a:effectLst/>
                        </a:rPr>
                        <a:t>concentration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Bleaching powder in grams per</a:t>
                      </a:r>
                      <a:r>
                        <a:rPr lang="en-IN" sz="1600" baseline="0" dirty="0">
                          <a:effectLst/>
                        </a:rPr>
                        <a:t> </a:t>
                      </a:r>
                      <a:r>
                        <a:rPr lang="en-IN" sz="1600" dirty="0">
                          <a:effectLst/>
                        </a:rPr>
                        <a:t>litre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3270963546"/>
                  </a:ext>
                </a:extLst>
              </a:tr>
              <a:tr h="255072">
                <a:tc rowSpan="5"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20%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 anchor="ctr"/>
                </a:tc>
                <a:tc rowSpan="5"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 litre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0.50%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25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3667365087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1796993236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3461239107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250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941233183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500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2997861815"/>
                  </a:ext>
                </a:extLst>
              </a:tr>
              <a:tr h="255072">
                <a:tc rowSpan="5"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25%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 anchor="ctr"/>
                </a:tc>
                <a:tc rowSpan="5"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 Litre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0.50%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3746903299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3589068385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80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1346650263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200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1417261164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400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3995575335"/>
                  </a:ext>
                </a:extLst>
              </a:tr>
              <a:tr h="255072">
                <a:tc rowSpan="5"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30%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 anchor="ctr"/>
                </a:tc>
                <a:tc rowSpan="5"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 Litre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 anchor="ctr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0.5%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54140073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33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1746438529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67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991745397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167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3976382479"/>
                  </a:ext>
                </a:extLst>
              </a:tr>
              <a:tr h="2550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10%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333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/>
                </a:tc>
                <a:extLst>
                  <a:ext uri="{0D108BD9-81ED-4DB2-BD59-A6C34878D82A}">
                    <a16:rowId xmlns:a16="http://schemas.microsoft.com/office/drawing/2014/main" val="772737326"/>
                  </a:ext>
                </a:extLst>
              </a:tr>
              <a:tr h="255072"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33%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 Litre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0.5%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effectLst/>
                        </a:rPr>
                        <a:t>15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8325" marR="47117" marT="47721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78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5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Preparation of Chlorine solution using Hypochlorite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7"/>
          <a:stretch/>
        </p:blipFill>
        <p:spPr>
          <a:xfrm>
            <a:off x="631596" y="1011382"/>
            <a:ext cx="10928808" cy="56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8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99418" cy="2826182"/>
          </a:xfrm>
        </p:spPr>
        <p:txBody>
          <a:bodyPr/>
          <a:lstStyle/>
          <a:p>
            <a:r>
              <a:rPr lang="en-US" dirty="0"/>
              <a:t>General, Environmental and Frequency of cleaning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62257-5C81-42DD-8F75-0C10DA140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4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4" y="522432"/>
            <a:ext cx="7938654" cy="1112838"/>
          </a:xfrm>
        </p:spPr>
        <p:txBody>
          <a:bodyPr/>
          <a:lstStyle/>
          <a:p>
            <a:r>
              <a:rPr lang="en-IN" sz="3600" dirty="0"/>
              <a:t>Why we required the cleaning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B3F9-81B8-4C33-8510-B8739F5E7986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473" y="1895692"/>
            <a:ext cx="2181226" cy="29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631596" y="2170453"/>
            <a:ext cx="8518492" cy="3965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indent="-171450">
              <a:spcBef>
                <a:spcPts val="1200"/>
              </a:spcBef>
              <a:buFont typeface="Arial"/>
              <a:buChar char="•"/>
              <a:tabLst>
                <a:tab pos="177641" algn="l"/>
              </a:tabLst>
            </a:pPr>
            <a:r>
              <a:rPr sz="2500" spc="11" dirty="0">
                <a:latin typeface="Calibri"/>
                <a:cs typeface="Calibri"/>
              </a:rPr>
              <a:t>H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-23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lt</a:t>
            </a:r>
            <a:r>
              <a:rPr sz="2500" spc="8" dirty="0">
                <a:latin typeface="Calibri"/>
                <a:cs typeface="Calibri"/>
              </a:rPr>
              <a:t>h</a:t>
            </a:r>
            <a:r>
              <a:rPr sz="2500" spc="11" dirty="0">
                <a:latin typeface="Calibri"/>
                <a:cs typeface="Calibri"/>
              </a:rPr>
              <a:t>c</a:t>
            </a:r>
            <a:r>
              <a:rPr sz="2500" spc="-26" dirty="0">
                <a:latin typeface="Calibri"/>
                <a:cs typeface="Calibri"/>
              </a:rPr>
              <a:t>a</a:t>
            </a:r>
            <a:r>
              <a:rPr sz="2500" spc="-30" dirty="0">
                <a:latin typeface="Calibri"/>
                <a:cs typeface="Calibri"/>
              </a:rPr>
              <a:t>r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11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11" dirty="0">
                <a:latin typeface="Calibri"/>
                <a:cs typeface="Calibri"/>
              </a:rPr>
              <a:t>n</a:t>
            </a:r>
            <a:r>
              <a:rPr sz="2500" spc="23" dirty="0">
                <a:latin typeface="Calibri"/>
                <a:cs typeface="Calibri"/>
              </a:rPr>
              <a:t>v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26" dirty="0">
                <a:latin typeface="Calibri"/>
                <a:cs typeface="Calibri"/>
              </a:rPr>
              <a:t>r</a:t>
            </a:r>
            <a:r>
              <a:rPr sz="2500" spc="4" dirty="0">
                <a:latin typeface="Calibri"/>
                <a:cs typeface="Calibri"/>
              </a:rPr>
              <a:t>o</a:t>
            </a:r>
            <a:r>
              <a:rPr sz="2500" spc="8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me</a:t>
            </a:r>
            <a:r>
              <a:rPr sz="2500" spc="11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t</a:t>
            </a:r>
            <a:r>
              <a:rPr sz="2500" spc="-143" dirty="0">
                <a:latin typeface="Calibri"/>
                <a:cs typeface="Calibri"/>
              </a:rPr>
              <a:t> </a:t>
            </a:r>
            <a:r>
              <a:rPr lang="en-US" sz="2500" spc="11" dirty="0">
                <a:latin typeface="Calibri"/>
                <a:cs typeface="Calibri"/>
              </a:rPr>
              <a:t>have</a:t>
            </a:r>
            <a:r>
              <a:rPr sz="2500" spc="-139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11" dirty="0">
                <a:latin typeface="Calibri"/>
                <a:cs typeface="Calibri"/>
              </a:rPr>
              <a:t> </a:t>
            </a:r>
            <a:r>
              <a:rPr sz="2500" spc="11" dirty="0">
                <a:latin typeface="Calibri"/>
                <a:cs typeface="Calibri"/>
              </a:rPr>
              <a:t>d</a:t>
            </a:r>
            <a:r>
              <a:rPr sz="2500" spc="4" dirty="0">
                <a:latin typeface="Calibri"/>
                <a:cs typeface="Calibri"/>
              </a:rPr>
              <a:t>i</a:t>
            </a:r>
            <a:r>
              <a:rPr sz="2500" spc="23" dirty="0">
                <a:latin typeface="Calibri"/>
                <a:cs typeface="Calibri"/>
              </a:rPr>
              <a:t>v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-86" dirty="0">
                <a:latin typeface="Calibri"/>
                <a:cs typeface="Calibri"/>
              </a:rPr>
              <a:t>r</a:t>
            </a:r>
            <a:r>
              <a:rPr sz="2500" spc="11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mi</a:t>
            </a:r>
            <a:r>
              <a:rPr sz="2500" spc="19" dirty="0">
                <a:latin typeface="Calibri"/>
                <a:cs typeface="Calibri"/>
              </a:rPr>
              <a:t>c</a:t>
            </a:r>
            <a:r>
              <a:rPr sz="2500" spc="-30" dirty="0">
                <a:latin typeface="Calibri"/>
                <a:cs typeface="Calibri"/>
              </a:rPr>
              <a:t>r</a:t>
            </a:r>
            <a:r>
              <a:rPr sz="2500" spc="4" dirty="0">
                <a:latin typeface="Calibri"/>
                <a:cs typeface="Calibri"/>
              </a:rPr>
              <a:t>o</a:t>
            </a:r>
            <a:r>
              <a:rPr lang="en-US" sz="2500" spc="4" dirty="0">
                <a:latin typeface="Calibri"/>
                <a:cs typeface="Calibri"/>
              </a:rPr>
              <a:t>-</a:t>
            </a:r>
            <a:r>
              <a:rPr sz="2500" spc="4" dirty="0">
                <a:latin typeface="Calibri"/>
                <a:cs typeface="Calibri"/>
              </a:rPr>
              <a:t>o</a:t>
            </a:r>
            <a:r>
              <a:rPr sz="2500" spc="-30" dirty="0">
                <a:latin typeface="Calibri"/>
                <a:cs typeface="Calibri"/>
              </a:rPr>
              <a:t>r</a:t>
            </a:r>
            <a:r>
              <a:rPr sz="2500" spc="-71" dirty="0">
                <a:latin typeface="Calibri"/>
                <a:cs typeface="Calibri"/>
              </a:rPr>
              <a:t>g</a:t>
            </a:r>
            <a:r>
              <a:rPr sz="2500" spc="-26" dirty="0">
                <a:latin typeface="Calibri"/>
                <a:cs typeface="Calibri"/>
              </a:rPr>
              <a:t>a</a:t>
            </a:r>
            <a:r>
              <a:rPr sz="2500" spc="8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15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ms</a:t>
            </a:r>
            <a:r>
              <a:rPr lang="en-US" sz="2500" dirty="0">
                <a:latin typeface="Calibri"/>
                <a:cs typeface="Calibri"/>
              </a:rPr>
              <a:t>, which can </a:t>
            </a:r>
            <a:r>
              <a:rPr lang="en-US" sz="2500" b="1" dirty="0">
                <a:solidFill>
                  <a:srgbClr val="FF0000"/>
                </a:solidFill>
                <a:latin typeface="Calibri"/>
                <a:cs typeface="Calibri"/>
              </a:rPr>
              <a:t>survive for several hours/days</a:t>
            </a:r>
            <a:endParaRPr sz="25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0975" marR="158591" indent="-171450">
              <a:spcBef>
                <a:spcPts val="1200"/>
              </a:spcBef>
              <a:buFont typeface="Arial"/>
              <a:buChar char="•"/>
              <a:tabLst>
                <a:tab pos="177641" algn="l"/>
              </a:tabLst>
            </a:pPr>
            <a:r>
              <a:rPr lang="en-US" sz="2500" spc="15" dirty="0">
                <a:latin typeface="Calibri"/>
                <a:cs typeface="Calibri"/>
              </a:rPr>
              <a:t>Contaminated surfaces</a:t>
            </a:r>
            <a:r>
              <a:rPr sz="2500" spc="26" dirty="0">
                <a:latin typeface="Calibri"/>
                <a:cs typeface="Calibri"/>
              </a:rPr>
              <a:t> </a:t>
            </a:r>
            <a:r>
              <a:rPr sz="2500" spc="15" dirty="0">
                <a:latin typeface="Calibri"/>
                <a:cs typeface="Calibri"/>
              </a:rPr>
              <a:t>c</a:t>
            </a:r>
            <a:r>
              <a:rPr sz="2500" spc="-23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n</a:t>
            </a:r>
            <a:r>
              <a:rPr sz="2500" spc="-34" dirty="0">
                <a:latin typeface="Calibri"/>
                <a:cs typeface="Calibri"/>
              </a:rPr>
              <a:t> </a:t>
            </a:r>
            <a:r>
              <a:rPr sz="2500" spc="11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-26" dirty="0">
                <a:latin typeface="Calibri"/>
                <a:cs typeface="Calibri"/>
              </a:rPr>
              <a:t>r</a:t>
            </a:r>
            <a:r>
              <a:rPr sz="2500" spc="23" dirty="0">
                <a:latin typeface="Calibri"/>
                <a:cs typeface="Calibri"/>
              </a:rPr>
              <a:t>v</a:t>
            </a:r>
            <a:r>
              <a:rPr sz="2500" dirty="0">
                <a:latin typeface="Calibri"/>
                <a:cs typeface="Calibri"/>
              </a:rPr>
              <a:t>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23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s</a:t>
            </a:r>
            <a:r>
              <a:rPr sz="2500" spc="23" dirty="0">
                <a:latin typeface="Calibri"/>
                <a:cs typeface="Calibri"/>
              </a:rPr>
              <a:t> </a:t>
            </a:r>
            <a:r>
              <a:rPr sz="2500" b="1" spc="-38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b="1" spc="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b="1" spc="-26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spc="23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500" b="1" spc="8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spc="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b="1" spc="-98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500" b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8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f </a:t>
            </a:r>
            <a:r>
              <a:rPr sz="2500" b="1" spc="1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500" b="1" spc="8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te</a:t>
            </a:r>
            <a:r>
              <a:rPr sz="2500" b="1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b="1" spc="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b="1" spc="-23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l </a:t>
            </a:r>
            <a:r>
              <a:rPr sz="2500" b="1" spc="1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500" b="1" spc="-26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b="1" spc="8" dirty="0">
                <a:solidFill>
                  <a:srgbClr val="FF0000"/>
                </a:solidFill>
                <a:latin typeface="Calibri"/>
                <a:cs typeface="Calibri"/>
              </a:rPr>
              <a:t>ho</a:t>
            </a:r>
            <a:r>
              <a:rPr sz="2500" b="1" spc="-1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b="1" spc="1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</a:p>
          <a:p>
            <a:pPr marL="184784" marR="258128" indent="-175259">
              <a:spcBef>
                <a:spcPts val="1200"/>
              </a:spcBef>
              <a:buFont typeface="Arial"/>
              <a:buChar char="•"/>
              <a:tabLst>
                <a:tab pos="177641" algn="l"/>
              </a:tabLst>
            </a:pPr>
            <a:r>
              <a:rPr sz="2500" b="1" spc="-113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b="1" spc="-4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spc="8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500" b="1" spc="-3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500" b="1" spc="-1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spc="-13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1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500" b="1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26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500" b="1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b="1" spc="26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500" b="1" spc="19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en-US" sz="2500" b="1" spc="-8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b="1" spc="19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spc="-7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500" b="1" spc="1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b="1" spc="-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500" b="1" spc="-23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500" b="1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11" dirty="0">
                <a:latin typeface="Calibri"/>
                <a:cs typeface="Calibri"/>
              </a:rPr>
              <a:t>f</a:t>
            </a:r>
            <a:r>
              <a:rPr sz="2500" spc="-38" dirty="0">
                <a:latin typeface="Calibri"/>
                <a:cs typeface="Calibri"/>
              </a:rPr>
              <a:t>r</a:t>
            </a:r>
            <a:r>
              <a:rPr sz="2500" spc="8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m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spc="15" dirty="0">
                <a:latin typeface="Calibri"/>
                <a:cs typeface="Calibri"/>
              </a:rPr>
              <a:t>c</a:t>
            </a:r>
            <a:r>
              <a:rPr sz="2500" spc="8" dirty="0">
                <a:latin typeface="Calibri"/>
                <a:cs typeface="Calibri"/>
              </a:rPr>
              <a:t>o</a:t>
            </a:r>
            <a:r>
              <a:rPr sz="2500" spc="11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t</a:t>
            </a:r>
            <a:r>
              <a:rPr sz="2500" spc="-30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m</a:t>
            </a:r>
            <a:r>
              <a:rPr sz="2500" spc="4" dirty="0">
                <a:latin typeface="Calibri"/>
                <a:cs typeface="Calibri"/>
              </a:rPr>
              <a:t>i</a:t>
            </a:r>
            <a:r>
              <a:rPr sz="2500" spc="11" dirty="0">
                <a:latin typeface="Calibri"/>
                <a:cs typeface="Calibri"/>
              </a:rPr>
              <a:t>n</a:t>
            </a:r>
            <a:r>
              <a:rPr sz="2500" spc="-26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te</a:t>
            </a:r>
            <a:r>
              <a:rPr sz="2500" spc="210" dirty="0">
                <a:latin typeface="Calibri"/>
                <a:cs typeface="Calibri"/>
              </a:rPr>
              <a:t>d</a:t>
            </a:r>
            <a:r>
              <a:rPr lang="en-US" sz="2500" spc="210" dirty="0">
                <a:latin typeface="Calibri"/>
                <a:cs typeface="Calibri"/>
              </a:rPr>
              <a:t> </a:t>
            </a:r>
            <a:r>
              <a:rPr sz="2500" spc="15" dirty="0">
                <a:latin typeface="Calibri"/>
                <a:cs typeface="Calibri"/>
              </a:rPr>
              <a:t>s</a:t>
            </a:r>
            <a:r>
              <a:rPr sz="2500" spc="11" dirty="0">
                <a:latin typeface="Calibri"/>
                <a:cs typeface="Calibri"/>
              </a:rPr>
              <a:t>u</a:t>
            </a:r>
            <a:r>
              <a:rPr sz="2500" spc="-38" dirty="0">
                <a:latin typeface="Calibri"/>
                <a:cs typeface="Calibri"/>
              </a:rPr>
              <a:t>r</a:t>
            </a:r>
            <a:r>
              <a:rPr sz="2500" spc="-71" dirty="0">
                <a:latin typeface="Calibri"/>
                <a:cs typeface="Calibri"/>
              </a:rPr>
              <a:t>f</a:t>
            </a:r>
            <a:r>
              <a:rPr sz="2500" spc="-23" dirty="0">
                <a:latin typeface="Calibri"/>
                <a:cs typeface="Calibri"/>
              </a:rPr>
              <a:t>a</a:t>
            </a:r>
            <a:r>
              <a:rPr sz="2500" spc="15" dirty="0">
                <a:latin typeface="Calibri"/>
                <a:cs typeface="Calibri"/>
              </a:rPr>
              <a:t>c</a:t>
            </a:r>
            <a:r>
              <a:rPr sz="2500" dirty="0">
                <a:latin typeface="Calibri"/>
                <a:cs typeface="Calibri"/>
              </a:rPr>
              <a:t>es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o</a:t>
            </a:r>
            <a:r>
              <a:rPr sz="2500" spc="-38" dirty="0">
                <a:latin typeface="Calibri"/>
                <a:cs typeface="Calibri"/>
              </a:rPr>
              <a:t> </a:t>
            </a:r>
            <a:r>
              <a:rPr sz="2500" spc="11" dirty="0">
                <a:latin typeface="Calibri"/>
                <a:cs typeface="Calibri"/>
              </a:rPr>
              <a:t>p</a:t>
            </a:r>
            <a:r>
              <a:rPr sz="2500" spc="-26" dirty="0">
                <a:latin typeface="Calibri"/>
                <a:cs typeface="Calibri"/>
              </a:rPr>
              <a:t>a</a:t>
            </a:r>
            <a:r>
              <a:rPr sz="2500" dirty="0">
                <a:latin typeface="Calibri"/>
                <a:cs typeface="Calibri"/>
              </a:rPr>
              <a:t>tie</a:t>
            </a:r>
            <a:r>
              <a:rPr sz="2500" spc="15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t</a:t>
            </a:r>
            <a:r>
              <a:rPr sz="2500" spc="8" dirty="0">
                <a:latin typeface="Calibri"/>
                <a:cs typeface="Calibri"/>
              </a:rPr>
              <a:t>s</a:t>
            </a:r>
            <a:r>
              <a:rPr sz="2500" spc="-38" dirty="0">
                <a:latin typeface="Calibri"/>
                <a:cs typeface="Calibri"/>
              </a:rPr>
              <a:t>/</a:t>
            </a:r>
            <a:r>
              <a:rPr sz="2500" spc="11" dirty="0">
                <a:latin typeface="Calibri"/>
                <a:cs typeface="Calibri"/>
              </a:rPr>
              <a:t>s</a:t>
            </a:r>
            <a:r>
              <a:rPr sz="2500" spc="-64" dirty="0">
                <a:latin typeface="Calibri"/>
                <a:cs typeface="Calibri"/>
              </a:rPr>
              <a:t>t</a:t>
            </a:r>
            <a:r>
              <a:rPr sz="2500" spc="-26" dirty="0">
                <a:latin typeface="Calibri"/>
                <a:cs typeface="Calibri"/>
              </a:rPr>
              <a:t>a</a:t>
            </a:r>
            <a:r>
              <a:rPr sz="2500" spc="-11" dirty="0">
                <a:latin typeface="Calibri"/>
                <a:cs typeface="Calibri"/>
              </a:rPr>
              <a:t>f</a:t>
            </a:r>
            <a:r>
              <a:rPr sz="2500" dirty="0">
                <a:latin typeface="Calibri"/>
                <a:cs typeface="Calibri"/>
              </a:rPr>
              <a:t>f</a:t>
            </a:r>
            <a:r>
              <a:rPr sz="2500" spc="-165" dirty="0">
                <a:latin typeface="Calibri"/>
                <a:cs typeface="Calibri"/>
              </a:rPr>
              <a:t> </a:t>
            </a:r>
            <a:r>
              <a:rPr sz="2500" spc="4" dirty="0">
                <a:latin typeface="Calibri"/>
                <a:cs typeface="Calibri"/>
              </a:rPr>
              <a:t>is </a:t>
            </a:r>
            <a:r>
              <a:rPr sz="2500" dirty="0">
                <a:latin typeface="Calibri"/>
                <a:cs typeface="Calibri"/>
              </a:rPr>
              <a:t>m</a:t>
            </a:r>
            <a:r>
              <a:rPr sz="2500" spc="8" dirty="0">
                <a:latin typeface="Calibri"/>
                <a:cs typeface="Calibri"/>
              </a:rPr>
              <a:t>o</a:t>
            </a:r>
            <a:r>
              <a:rPr sz="2500" spc="11" dirty="0">
                <a:latin typeface="Calibri"/>
                <a:cs typeface="Calibri"/>
              </a:rPr>
              <a:t>s</a:t>
            </a:r>
            <a:r>
              <a:rPr sz="2500" dirty="0">
                <a:latin typeface="Calibri"/>
                <a:cs typeface="Calibri"/>
              </a:rPr>
              <a:t>tly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23" dirty="0">
                <a:latin typeface="Calibri"/>
                <a:cs typeface="Calibri"/>
              </a:rPr>
              <a:t>v</a:t>
            </a:r>
            <a:r>
              <a:rPr sz="2500" spc="4" dirty="0">
                <a:latin typeface="Calibri"/>
                <a:cs typeface="Calibri"/>
              </a:rPr>
              <a:t>i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8" dirty="0">
                <a:latin typeface="Calibri"/>
                <a:cs typeface="Calibri"/>
              </a:rPr>
              <a:t> 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500" b="1" spc="1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500" b="1" spc="-5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26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500" b="1" spc="-26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b="1" spc="1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spc="26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b="1" spc="-7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23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500" b="1" spc="-34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500" b="1" spc="-26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500" b="1" spc="6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spc="-26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b="1" spc="-8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b="1" spc="6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su</a:t>
            </a:r>
            <a:r>
              <a:rPr sz="2500" b="1" spc="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b="1" spc="26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500" b="1" spc="1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b="1" spc="26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5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lang="en-US" sz="250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84784" marR="258128" indent="-175259">
              <a:spcBef>
                <a:spcPts val="405"/>
              </a:spcBef>
              <a:buFont typeface="Arial"/>
              <a:buChar char="•"/>
              <a:tabLst>
                <a:tab pos="177641" algn="l"/>
              </a:tabLst>
            </a:pPr>
            <a:r>
              <a:rPr lang="en-IN" sz="2800" dirty="0"/>
              <a:t>Bacteria grows in dark, moist and unclean places; </a:t>
            </a:r>
            <a:r>
              <a:rPr lang="en-IN" sz="2800" b="1" dirty="0">
                <a:solidFill>
                  <a:srgbClr val="FF0000"/>
                </a:solidFill>
              </a:rPr>
              <a:t>exposure to sunlight </a:t>
            </a:r>
            <a:r>
              <a:rPr lang="en-IN" sz="2800" dirty="0"/>
              <a:t>destroys some bacteria</a:t>
            </a:r>
            <a:endParaRPr lang="en-US" sz="2800" dirty="0"/>
          </a:p>
          <a:p>
            <a:pPr marL="184784" marR="258128" indent="-175259">
              <a:spcBef>
                <a:spcPts val="405"/>
              </a:spcBef>
              <a:buFont typeface="Arial"/>
              <a:buChar char="•"/>
              <a:tabLst>
                <a:tab pos="177641" algn="l"/>
              </a:tabLst>
            </a:pPr>
            <a:endParaRPr sz="25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0364" cy="1895692"/>
          </a:xfrm>
        </p:spPr>
      </p:pic>
    </p:spTree>
    <p:extLst>
      <p:ext uri="{BB962C8B-B14F-4D97-AF65-F5344CB8AC3E}">
        <p14:creationId xmlns:p14="http://schemas.microsoft.com/office/powerpoint/2010/main" val="152695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216" y="518160"/>
            <a:ext cx="11119658" cy="700169"/>
          </a:xfrm>
        </p:spPr>
        <p:txBody>
          <a:bodyPr>
            <a:normAutofit/>
          </a:bodyPr>
          <a:lstStyle/>
          <a:p>
            <a:r>
              <a:rPr lang="en-US" sz="3600" dirty="0"/>
              <a:t>Environmental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370729"/>
            <a:ext cx="11678194" cy="478096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It is important to ensure that environmental cleaning and disinfection procedures are followed consistently and correctly.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Environmental surfaces or objects contaminated with blood, other body fluids, secretions or excretions should be cleaned and disinfected using standard hospital detergents/disinfectants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contact period of the chemical with the surface should be min. of 30 Minutes.</a:t>
            </a:r>
          </a:p>
          <a:p>
            <a:pPr lvl="0"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Thorough cleaning environmental surfaces with water and detergent and applying commonly used hospital level disinfectants (such as sodium hypochlorite, 0.5%, or ethanol, 70%) are effective and sufficient procedures.</a:t>
            </a:r>
          </a:p>
          <a:p>
            <a:pPr lvl="0">
              <a:buSzPts val="2400"/>
            </a:pPr>
            <a:r>
              <a:rPr lang="en-US" sz="2400" dirty="0">
                <a:solidFill>
                  <a:schemeClr val="tx1"/>
                </a:solidFill>
              </a:rPr>
              <a:t>Medical devices and equipment, laundry, food service utensils and medical waste should be managed in accordance with safe routine procedures.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61274"/>
      </p:ext>
    </p:extLst>
  </p:cSld>
  <p:clrMapOvr>
    <a:masterClrMapping/>
  </p:clrMapOvr>
</p:sld>
</file>

<file path=ppt/theme/theme1.xml><?xml version="1.0" encoding="utf-8"?>
<a:theme xmlns:a="http://schemas.openxmlformats.org/drawingml/2006/main" name="Jhpiego Theme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383AE3A0-CC86-4D2A-81CC-05F53AE2A814}"/>
    </a:ext>
  </a:extLst>
</a:theme>
</file>

<file path=ppt/theme/theme2.xml><?xml version="1.0" encoding="utf-8"?>
<a:theme xmlns:a="http://schemas.openxmlformats.org/drawingml/2006/main" name="Theme with Subtitles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00AA88"/>
      </a:accent4>
      <a:accent5>
        <a:srgbClr val="DBC637"/>
      </a:accent5>
      <a:accent6>
        <a:srgbClr val="B19E33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3807981C-5BEA-4AF9-9E4A-03D34E977150}"/>
    </a:ext>
  </a:extLst>
</a:theme>
</file>

<file path=ppt/theme/theme3.xml><?xml version="1.0" encoding="utf-8"?>
<a:theme xmlns:a="http://schemas.openxmlformats.org/drawingml/2006/main" name="Jhpiego Theme Option 2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148CBAA8-2528-4EE2-9833-96F1B139709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60CE27D5AB4543A573315B011C6C7D" ma:contentTypeVersion="13" ma:contentTypeDescription="Create a new document." ma:contentTypeScope="" ma:versionID="66a5e2e3bda8a813647ad14726da67d4">
  <xsd:schema xmlns:xsd="http://www.w3.org/2001/XMLSchema" xmlns:xs="http://www.w3.org/2001/XMLSchema" xmlns:p="http://schemas.microsoft.com/office/2006/metadata/properties" xmlns:ns2="0c1413a2-014c-4f8d-95c9-219594620d4d" xmlns:ns3="c6bc7fdb-94a0-4550-9262-59b9a1e24eae" targetNamespace="http://schemas.microsoft.com/office/2006/metadata/properties" ma:root="true" ma:fieldsID="f6273a6cf95cbe05957f653fca978236" ns2:_="" ns3:_="">
    <xsd:import namespace="0c1413a2-014c-4f8d-95c9-219594620d4d"/>
    <xsd:import namespace="c6bc7fdb-94a0-4550-9262-59b9a1e24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413a2-014c-4f8d-95c9-219594620d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7fdb-94a0-4550-9262-59b9a1e24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6bc7fdb-94a0-4550-9262-59b9a1e24eae">
      <UserInfo>
        <DisplayName/>
        <AccountId xsi:nil="true"/>
        <AccountType/>
      </UserInfo>
    </SharedWithUsers>
    <MediaLengthInSeconds xmlns="0c1413a2-014c-4f8d-95c9-219594620d4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FDC240-BEB5-4532-94C5-E1FDC7796DE9}"/>
</file>

<file path=customXml/itemProps2.xml><?xml version="1.0" encoding="utf-8"?>
<ds:datastoreItem xmlns:ds="http://schemas.openxmlformats.org/officeDocument/2006/customXml" ds:itemID="{90B01701-8305-4B20-9098-6A6581395CD4}">
  <ds:schemaRefs>
    <ds:schemaRef ds:uri="http://www.w3.org/XML/1998/namespace"/>
    <ds:schemaRef ds:uri="http://schemas.microsoft.com/office/2006/metadata/properties"/>
    <ds:schemaRef ds:uri="37386455-c281-4518-aa52-df604f238ad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1b8d138-6f1f-4dd1-bc3f-78852ee27e5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D4BE67-2CB8-4860-8DF8-89099C4901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Jhpigeo Template-widescreen</Template>
  <TotalTime>4273</TotalTime>
  <Words>1118</Words>
  <Application>Microsoft Office PowerPoint</Application>
  <PresentationFormat>Widescreen</PresentationFormat>
  <Paragraphs>212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MingLiU_HKSCS</vt:lpstr>
      <vt:lpstr>Arial</vt:lpstr>
      <vt:lpstr>Calibri</vt:lpstr>
      <vt:lpstr>Calibri Light</vt:lpstr>
      <vt:lpstr>Gill Sans MT</vt:lpstr>
      <vt:lpstr>Mangal</vt:lpstr>
      <vt:lpstr>Myriad Web Pro</vt:lpstr>
      <vt:lpstr>Jhpiego Theme</vt:lpstr>
      <vt:lpstr>Theme with Subtitles</vt:lpstr>
      <vt:lpstr>Jhpiego Theme Option 2</vt:lpstr>
      <vt:lpstr>Office Theme</vt:lpstr>
      <vt:lpstr>Session 4B Environmental Cleaning</vt:lpstr>
      <vt:lpstr>Learning Objectives </vt:lpstr>
      <vt:lpstr>Preparation of Chlorine solutions</vt:lpstr>
      <vt:lpstr>PowerPoint Presentation</vt:lpstr>
      <vt:lpstr>Preparation of Chlorine solution using Bleaching Powder</vt:lpstr>
      <vt:lpstr>Preparation of Chlorine solution using Hypochlorite Solution</vt:lpstr>
      <vt:lpstr>General, Environmental and Frequency of cleaning </vt:lpstr>
      <vt:lpstr>Why we required the cleaning </vt:lpstr>
      <vt:lpstr>Environmental Cleaning</vt:lpstr>
      <vt:lpstr>Maintaining Clean Environment</vt:lpstr>
      <vt:lpstr>Common cleaning agents and disinfectants for environmental cleaning</vt:lpstr>
      <vt:lpstr>Process of cleaning</vt:lpstr>
      <vt:lpstr>Care of patient’s unit: Daily</vt:lpstr>
      <vt:lpstr>Care of patient’s unit: Weekly</vt:lpstr>
      <vt:lpstr>Frequency of cleaning</vt:lpstr>
      <vt:lpstr>Frequency of cleaning</vt:lpstr>
      <vt:lpstr>Disinfecting PPEs used during cleaning (Utility gloves/reusable plastic aprons</vt:lpstr>
      <vt:lpstr>PowerPoint Presentation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Tapas Sadasivan Nair</dc:creator>
  <cp:lastModifiedBy>Ritesh Kumar</cp:lastModifiedBy>
  <cp:revision>233</cp:revision>
  <dcterms:created xsi:type="dcterms:W3CDTF">2020-03-26T05:21:53Z</dcterms:created>
  <dcterms:modified xsi:type="dcterms:W3CDTF">2021-11-08T08:30:20Z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0x010100F660CE27D5AB4543A573315B011C6C7D</vt:lpwstr>
  </property>
  <property fmtid="{D5CDD505-2E9C-101B-9397-08002B2CF9AE}" pid="3" name="Order">
    <vt:r8>8912000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